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4"/>
  </p:sldMasterIdLst>
  <p:notesMasterIdLst>
    <p:notesMasterId r:id="rId8"/>
  </p:notesMasterIdLst>
  <p:handoutMasterIdLst>
    <p:handoutMasterId r:id="rId9"/>
  </p:handoutMasterIdLst>
  <p:sldIdLst>
    <p:sldId id="256" r:id="rId5"/>
    <p:sldId id="257" r:id="rId6"/>
    <p:sldId id="25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54" d="100"/>
          <a:sy n="54" d="100"/>
        </p:scale>
        <p:origin x="45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A3D8C7-07A1-443E-A740-DF38502D79A2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76DD64-6170-43AB-B4B9-BC6A34B82F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8115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0B0BBD-C772-49AE-8F68-9B3C4594A3D0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8FA8FA-7080-4410-9997-001721C3B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5145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EB18D-FE34-4DE0-B0F0-161F13F95294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2F6B9-FA05-463C-A287-5450081FFF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484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EB18D-FE34-4DE0-B0F0-161F13F95294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2F6B9-FA05-463C-A287-5450081FFF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721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EB18D-FE34-4DE0-B0F0-161F13F95294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2F6B9-FA05-463C-A287-5450081FFF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7342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471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EB18D-FE34-4DE0-B0F0-161F13F95294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2F6B9-FA05-463C-A287-5450081FFF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182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EB18D-FE34-4DE0-B0F0-161F13F95294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2F6B9-FA05-463C-A287-5450081FFF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002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EB18D-FE34-4DE0-B0F0-161F13F95294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2F6B9-FA05-463C-A287-5450081FFF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202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EB18D-FE34-4DE0-B0F0-161F13F95294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2F6B9-FA05-463C-A287-5450081FFF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291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EB18D-FE34-4DE0-B0F0-161F13F95294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2F6B9-FA05-463C-A287-5450081FFF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074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EB18D-FE34-4DE0-B0F0-161F13F95294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2F6B9-FA05-463C-A287-5450081FFF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216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EB18D-FE34-4DE0-B0F0-161F13F95294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2F6B9-FA05-463C-A287-5450081FFF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316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EB18D-FE34-4DE0-B0F0-161F13F95294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2F6B9-FA05-463C-A287-5450081FFF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334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2EB18D-FE34-4DE0-B0F0-161F13F95294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C2F6B9-FA05-463C-A287-5450081FFF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764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+mn-lt"/>
              </a:rPr>
              <a:t>Saving the Environment with Economic Ideas </a:t>
            </a:r>
            <a:br>
              <a:rPr lang="en-US" dirty="0" smtClean="0">
                <a:latin typeface="+mn-lt"/>
              </a:rPr>
            </a:br>
            <a:endParaRPr lang="en-US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Lesson 2: Property Rights</a:t>
            </a:r>
            <a:endParaRPr lang="en-US" sz="4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2.</a:t>
            </a:r>
            <a:fld id="{CA1DCAD0-4323-45BD-BBC7-94D36F4FB843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68255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2138" y="323085"/>
            <a:ext cx="10515600" cy="1325563"/>
          </a:xfrm>
        </p:spPr>
        <p:txBody>
          <a:bodyPr/>
          <a:lstStyle/>
          <a:p>
            <a:pPr algn="ctr"/>
            <a:r>
              <a:rPr lang="en-US" dirty="0" smtClean="0">
                <a:latin typeface="+mn-lt"/>
              </a:rPr>
              <a:t>Aunt Julie and Uncle John</a:t>
            </a:r>
            <a:endParaRPr lang="en-US" dirty="0"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9448800" y="6356350"/>
            <a:ext cx="2172393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2.</a:t>
            </a:r>
            <a:fld id="{CA1DCAD0-4323-45BD-BBC7-94D36F4FB843}" type="slidenum">
              <a:rPr lang="en-US" smtClean="0"/>
              <a:t>2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82138" y="1767436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 smtClean="0"/>
              <a:t>Aunt Julie and Uncle John own a cabin in a wooded area. A few years ago, the land around their cabin was bought by a conservation organization that preserves natural areas</a:t>
            </a:r>
            <a:r>
              <a:rPr lang="en-US" dirty="0" smtClean="0"/>
              <a:t>. </a:t>
            </a:r>
            <a:r>
              <a:rPr lang="en-US" dirty="0" smtClean="0"/>
              <a:t>Aunt Julie and Uncle John were extremely happy. However, they recently learned that the conservation organization sold the wooded area around their cabin to a lumber company, which plans to harvest the trees.</a:t>
            </a:r>
          </a:p>
          <a:p>
            <a:r>
              <a:rPr lang="en-US" dirty="0"/>
              <a:t>W</a:t>
            </a:r>
            <a:r>
              <a:rPr lang="en-US" dirty="0" smtClean="0"/>
              <a:t>hy would an </a:t>
            </a:r>
            <a:r>
              <a:rPr lang="en-US" dirty="0"/>
              <a:t>environmental group </a:t>
            </a:r>
            <a:r>
              <a:rPr lang="en-US" dirty="0" smtClean="0"/>
              <a:t>sell </a:t>
            </a:r>
            <a:r>
              <a:rPr lang="en-US" dirty="0"/>
              <a:t>its land to a logging </a:t>
            </a:r>
            <a:r>
              <a:rPr lang="en-US" dirty="0" smtClean="0"/>
              <a:t>company?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44188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7324" y="365125"/>
            <a:ext cx="10515600" cy="1325563"/>
          </a:xfrm>
        </p:spPr>
        <p:txBody>
          <a:bodyPr/>
          <a:lstStyle/>
          <a:p>
            <a:pPr algn="ctr"/>
            <a:r>
              <a:rPr lang="en-US" dirty="0" smtClean="0">
                <a:latin typeface="+mn-lt"/>
              </a:rPr>
              <a:t>The Scenario</a:t>
            </a:r>
            <a:endParaRPr lang="en-US" dirty="0"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9448800" y="6356350"/>
            <a:ext cx="24384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2.</a:t>
            </a:r>
            <a:fld id="{CA1DCAD0-4323-45BD-BBC7-94D36F4FB843}" type="slidenum">
              <a:rPr lang="en-US" smtClean="0"/>
              <a:t>3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07324" y="1850275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 smtClean="0"/>
              <a:t>A business and a household are located on the same lake.</a:t>
            </a:r>
          </a:p>
          <a:p>
            <a:r>
              <a:rPr lang="en-US" dirty="0" smtClean="0"/>
              <a:t>The business wants to dump waste into the lake to save money on the cost of cleaning up the waste.</a:t>
            </a:r>
          </a:p>
          <a:p>
            <a:r>
              <a:rPr lang="en-US" dirty="0" smtClean="0"/>
              <a:t>The household, none of whose members is an employee of the business, does not want the lake to be polluted because it would lower the property value of </a:t>
            </a:r>
            <a:r>
              <a:rPr lang="en-US" dirty="0" smtClean="0"/>
              <a:t>the </a:t>
            </a:r>
            <a:r>
              <a:rPr lang="en-US" dirty="0" smtClean="0"/>
              <a:t>house.</a:t>
            </a:r>
          </a:p>
          <a:p>
            <a:r>
              <a:rPr lang="en-US" dirty="0" smtClean="0"/>
              <a:t>For each student pair in the scenario, one person will represent the business and the other will represent the household.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16141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05d83ceaa0bbd2e3bc716e6e66bd857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3d69fe45253d5ff147bb69036b756a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FD24D7B-2BB5-405E-938E-D06563D36BF7}">
  <ds:schemaRefs>
    <ds:schemaRef ds:uri="http://purl.org/dc/terms/"/>
    <ds:schemaRef ds:uri="http://www.w3.org/XML/1998/namespace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purl.org/dc/dcmitype/"/>
    <ds:schemaRef ds:uri="http://schemas.openxmlformats.org/package/2006/metadata/core-propertie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9FE6AD52-CC80-42FA-B0E0-ED64413766F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A4D5E58-9F0B-4A37-91B1-85B7D0666BB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204</TotalTime>
  <Words>193</Words>
  <Application>Microsoft Office PowerPoint</Application>
  <PresentationFormat>Widescreen</PresentationFormat>
  <Paragraphs>13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Saving the Environment with Economic Ideas  </vt:lpstr>
      <vt:lpstr>Aunt Julie and Uncle John</vt:lpstr>
      <vt:lpstr>The Scenario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Two</dc:title>
  <dc:creator>William Bosshardt</dc:creator>
  <cp:lastModifiedBy>Ives, Jennifer M</cp:lastModifiedBy>
  <cp:revision>22</cp:revision>
  <dcterms:created xsi:type="dcterms:W3CDTF">2018-07-12T18:40:12Z</dcterms:created>
  <dcterms:modified xsi:type="dcterms:W3CDTF">2019-09-05T18:16:01Z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9ea7703c-3a14-439c-8f5e-5ed51a7a1995</vt:lpwstr>
  </property>
</Properties>
</file>