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87" r:id="rId6"/>
    <p:sldId id="288" r:id="rId7"/>
    <p:sldId id="289" r:id="rId8"/>
    <p:sldId id="293" r:id="rId9"/>
    <p:sldId id="29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iter, Mary C" initials="SMC" lastIdx="1" clrIdx="0">
    <p:extLst>
      <p:ext uri="{19B8F6BF-5375-455C-9EA6-DF929625EA0E}">
        <p15:presenceInfo xmlns:p15="http://schemas.microsoft.com/office/powerpoint/2012/main" userId="S-1-5-21-662528488-348457345-1760376032-2082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42A"/>
    <a:srgbClr val="608F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1" d="100"/>
          <a:sy n="81" d="100"/>
        </p:scale>
        <p:origin x="1488"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AA1DE-E406-4397-A8AD-1E6FBF8161A2}" type="doc">
      <dgm:prSet loTypeId="urn:microsoft.com/office/officeart/2009/3/layout/HorizontalOrganizationChart" loCatId="hierarchy" qsTypeId="urn:microsoft.com/office/officeart/2005/8/quickstyle/simple3" qsCatId="simple" csTypeId="urn:microsoft.com/office/officeart/2005/8/colors/accent1_2" csCatId="accent1" phldr="1"/>
      <dgm:spPr/>
      <dgm:t>
        <a:bodyPr/>
        <a:lstStyle/>
        <a:p>
          <a:endParaRPr lang="en-US"/>
        </a:p>
      </dgm:t>
    </dgm:pt>
    <dgm:pt modelId="{477E8052-5C2F-4E98-B424-966A93E4056B}">
      <dgm:prSet phldrT="[Text]"/>
      <dgm:spPr/>
      <dgm:t>
        <a:bodyPr/>
        <a:lstStyle/>
        <a:p>
          <a:r>
            <a:rPr lang="en-US" dirty="0"/>
            <a:t>You take out a mortgage to borrow money; the house is the collateral.</a:t>
          </a:r>
        </a:p>
      </dgm:t>
    </dgm:pt>
    <dgm:pt modelId="{3693588E-F45E-4D78-9AE2-46C06F05BA43}" type="parTrans" cxnId="{1B3AECD3-83FD-4980-A9CE-070F2BB88A0F}">
      <dgm:prSet/>
      <dgm:spPr/>
      <dgm:t>
        <a:bodyPr/>
        <a:lstStyle/>
        <a:p>
          <a:endParaRPr lang="en-US"/>
        </a:p>
      </dgm:t>
    </dgm:pt>
    <dgm:pt modelId="{E28EEB0B-12C1-450B-944C-96B365B1513A}" type="sibTrans" cxnId="{1B3AECD3-83FD-4980-A9CE-070F2BB88A0F}">
      <dgm:prSet/>
      <dgm:spPr/>
      <dgm:t>
        <a:bodyPr/>
        <a:lstStyle/>
        <a:p>
          <a:endParaRPr lang="en-US"/>
        </a:p>
      </dgm:t>
    </dgm:pt>
    <dgm:pt modelId="{D4DF57E7-22DD-49A4-B798-14E7E9DF0E4D}">
      <dgm:prSet phldrT="[Text]"/>
      <dgm:spPr/>
      <dgm:t>
        <a:bodyPr/>
        <a:lstStyle/>
        <a:p>
          <a:r>
            <a:rPr lang="en-US" dirty="0"/>
            <a:t>You pay back the mortgage in full.</a:t>
          </a:r>
        </a:p>
      </dgm:t>
    </dgm:pt>
    <dgm:pt modelId="{4A2CD28C-C515-4FBD-B66B-536EF6BBE191}" type="parTrans" cxnId="{5437507E-9881-43B1-B068-E2BA1A071E64}">
      <dgm:prSet/>
      <dgm:spPr/>
      <dgm:t>
        <a:bodyPr/>
        <a:lstStyle/>
        <a:p>
          <a:endParaRPr lang="en-US"/>
        </a:p>
      </dgm:t>
    </dgm:pt>
    <dgm:pt modelId="{00D8ECE1-D0F8-47DC-A680-D1426945821E}" type="sibTrans" cxnId="{5437507E-9881-43B1-B068-E2BA1A071E64}">
      <dgm:prSet/>
      <dgm:spPr/>
      <dgm:t>
        <a:bodyPr/>
        <a:lstStyle/>
        <a:p>
          <a:endParaRPr lang="en-US"/>
        </a:p>
      </dgm:t>
    </dgm:pt>
    <dgm:pt modelId="{19EAA0EF-2025-46A6-B5B8-21949EA4EAC7}">
      <dgm:prSet phldrT="[Text]"/>
      <dgm:spPr/>
      <dgm:t>
        <a:bodyPr/>
        <a:lstStyle/>
        <a:p>
          <a:r>
            <a:rPr lang="en-US" dirty="0"/>
            <a:t>You fail to pay back the mortgage in full.</a:t>
          </a:r>
        </a:p>
      </dgm:t>
    </dgm:pt>
    <dgm:pt modelId="{A721162D-7B71-43CB-A263-C90B184E536E}" type="parTrans" cxnId="{8CC4C332-73EF-4C86-8777-1E13531C1449}">
      <dgm:prSet/>
      <dgm:spPr/>
      <dgm:t>
        <a:bodyPr/>
        <a:lstStyle/>
        <a:p>
          <a:endParaRPr lang="en-US"/>
        </a:p>
      </dgm:t>
    </dgm:pt>
    <dgm:pt modelId="{896B8767-FF0E-4C53-9514-0CBFFA8F1571}" type="sibTrans" cxnId="{8CC4C332-73EF-4C86-8777-1E13531C1449}">
      <dgm:prSet/>
      <dgm:spPr/>
      <dgm:t>
        <a:bodyPr/>
        <a:lstStyle/>
        <a:p>
          <a:endParaRPr lang="en-US"/>
        </a:p>
      </dgm:t>
    </dgm:pt>
    <dgm:pt modelId="{DD8A1669-401B-4793-87CB-C1D693CEA8FA}">
      <dgm:prSet/>
      <dgm:spPr/>
      <dgm:t>
        <a:bodyPr/>
        <a:lstStyle/>
        <a:p>
          <a:r>
            <a:rPr lang="en-US" dirty="0"/>
            <a:t>You own the house. Congratulations!</a:t>
          </a:r>
        </a:p>
      </dgm:t>
    </dgm:pt>
    <dgm:pt modelId="{0D20B8D4-3902-4ECC-A1B2-5EF96B62820A}" type="parTrans" cxnId="{7B7D95AA-ADD8-482D-99F4-6BFD927D0742}">
      <dgm:prSet/>
      <dgm:spPr/>
      <dgm:t>
        <a:bodyPr/>
        <a:lstStyle/>
        <a:p>
          <a:endParaRPr lang="en-US"/>
        </a:p>
      </dgm:t>
    </dgm:pt>
    <dgm:pt modelId="{F1780B5A-D921-419A-90A8-EEB581AB25D2}" type="sibTrans" cxnId="{7B7D95AA-ADD8-482D-99F4-6BFD927D0742}">
      <dgm:prSet/>
      <dgm:spPr/>
      <dgm:t>
        <a:bodyPr/>
        <a:lstStyle/>
        <a:p>
          <a:endParaRPr lang="en-US"/>
        </a:p>
      </dgm:t>
    </dgm:pt>
    <dgm:pt modelId="{A105670A-5637-4F10-8700-AAE8D0A04949}">
      <dgm:prSet/>
      <dgm:spPr/>
      <dgm:t>
        <a:bodyPr/>
        <a:lstStyle/>
        <a:p>
          <a:r>
            <a:rPr lang="en-US"/>
            <a:t>The lender owns the house and has the right to sell it to recover the unpaid part of the loan.</a:t>
          </a:r>
          <a:endParaRPr lang="en-US" dirty="0"/>
        </a:p>
      </dgm:t>
    </dgm:pt>
    <dgm:pt modelId="{8DC7BE52-6A0C-4B2A-90CC-047A4DAF519D}" type="parTrans" cxnId="{318EF575-BCCE-4331-AE52-D29AB6F21B4C}">
      <dgm:prSet/>
      <dgm:spPr/>
      <dgm:t>
        <a:bodyPr/>
        <a:lstStyle/>
        <a:p>
          <a:endParaRPr lang="en-US"/>
        </a:p>
      </dgm:t>
    </dgm:pt>
    <dgm:pt modelId="{40D59BBE-54C3-404B-9531-A411B4112CA8}" type="sibTrans" cxnId="{318EF575-BCCE-4331-AE52-D29AB6F21B4C}">
      <dgm:prSet/>
      <dgm:spPr/>
      <dgm:t>
        <a:bodyPr/>
        <a:lstStyle/>
        <a:p>
          <a:endParaRPr lang="en-US"/>
        </a:p>
      </dgm:t>
    </dgm:pt>
    <dgm:pt modelId="{E543BD57-442F-4DFF-A3B8-78BE564E8A65}">
      <dgm:prSet/>
      <dgm:spPr/>
      <dgm:t>
        <a:bodyPr/>
        <a:lstStyle/>
        <a:p>
          <a:r>
            <a:rPr lang="en-US" dirty="0"/>
            <a:t>You must move out of the house.</a:t>
          </a:r>
        </a:p>
      </dgm:t>
    </dgm:pt>
    <dgm:pt modelId="{B8CBC251-5120-420B-83E1-33E34F5F13A0}" type="parTrans" cxnId="{124DAA2B-5C99-4732-817B-D74D01B18C2E}">
      <dgm:prSet/>
      <dgm:spPr/>
      <dgm:t>
        <a:bodyPr/>
        <a:lstStyle/>
        <a:p>
          <a:endParaRPr lang="en-US"/>
        </a:p>
      </dgm:t>
    </dgm:pt>
    <dgm:pt modelId="{73EDB584-22FE-4E81-8F56-14434D6305B3}" type="sibTrans" cxnId="{124DAA2B-5C99-4732-817B-D74D01B18C2E}">
      <dgm:prSet/>
      <dgm:spPr/>
      <dgm:t>
        <a:bodyPr/>
        <a:lstStyle/>
        <a:p>
          <a:endParaRPr lang="en-US"/>
        </a:p>
      </dgm:t>
    </dgm:pt>
    <dgm:pt modelId="{E943F432-64C0-4121-8759-3CE5A432BE33}">
      <dgm:prSet/>
      <dgm:spPr/>
      <dgm:t>
        <a:bodyPr/>
        <a:lstStyle/>
        <a:p>
          <a:r>
            <a:rPr lang="en-US" dirty="0"/>
            <a:t>In this type of sale the lender usually loses money. </a:t>
          </a:r>
        </a:p>
      </dgm:t>
    </dgm:pt>
    <dgm:pt modelId="{5DF6D88F-FC70-40D3-B25B-8A658380A6D6}" type="parTrans" cxnId="{C0E6A001-7027-4169-9892-2A78BA0CC069}">
      <dgm:prSet/>
      <dgm:spPr/>
      <dgm:t>
        <a:bodyPr/>
        <a:lstStyle/>
        <a:p>
          <a:endParaRPr lang="en-US"/>
        </a:p>
      </dgm:t>
    </dgm:pt>
    <dgm:pt modelId="{2D96009F-1616-4A6F-B066-18750689FE82}" type="sibTrans" cxnId="{C0E6A001-7027-4169-9892-2A78BA0CC069}">
      <dgm:prSet/>
      <dgm:spPr/>
      <dgm:t>
        <a:bodyPr/>
        <a:lstStyle/>
        <a:p>
          <a:endParaRPr lang="en-US"/>
        </a:p>
      </dgm:t>
    </dgm:pt>
    <dgm:pt modelId="{EE1F99AF-5162-4E09-B7BD-3C415B5EB82A}">
      <dgm:prSet/>
      <dgm:spPr/>
      <dgm:t>
        <a:bodyPr/>
        <a:lstStyle/>
        <a:p>
          <a:r>
            <a:rPr lang="en-US" dirty="0"/>
            <a:t>You lose the money already paid to the lender.</a:t>
          </a:r>
        </a:p>
      </dgm:t>
    </dgm:pt>
    <dgm:pt modelId="{19E9073F-06FF-4F9B-9B21-9DE0CEC39E67}" type="parTrans" cxnId="{A703C8BC-DA35-449A-BCC3-005AE4E4DFB6}">
      <dgm:prSet/>
      <dgm:spPr/>
      <dgm:t>
        <a:bodyPr/>
        <a:lstStyle/>
        <a:p>
          <a:endParaRPr lang="en-US"/>
        </a:p>
      </dgm:t>
    </dgm:pt>
    <dgm:pt modelId="{1A9D79F3-DCBB-42DA-82B2-FF8E942E28A9}" type="sibTrans" cxnId="{A703C8BC-DA35-449A-BCC3-005AE4E4DFB6}">
      <dgm:prSet/>
      <dgm:spPr/>
      <dgm:t>
        <a:bodyPr/>
        <a:lstStyle/>
        <a:p>
          <a:endParaRPr lang="en-US"/>
        </a:p>
      </dgm:t>
    </dgm:pt>
    <dgm:pt modelId="{B2E4B781-ABA6-4C48-8D21-1578B648101C}" type="pres">
      <dgm:prSet presAssocID="{B83AA1DE-E406-4397-A8AD-1E6FBF8161A2}" presName="hierChild1" presStyleCnt="0">
        <dgm:presLayoutVars>
          <dgm:orgChart val="1"/>
          <dgm:chPref val="1"/>
          <dgm:dir/>
          <dgm:animOne val="branch"/>
          <dgm:animLvl val="lvl"/>
          <dgm:resizeHandles/>
        </dgm:presLayoutVars>
      </dgm:prSet>
      <dgm:spPr/>
    </dgm:pt>
    <dgm:pt modelId="{B17C8A6B-8266-47A7-B0A2-43493828AE8E}" type="pres">
      <dgm:prSet presAssocID="{477E8052-5C2F-4E98-B424-966A93E4056B}" presName="hierRoot1" presStyleCnt="0">
        <dgm:presLayoutVars>
          <dgm:hierBranch val="init"/>
        </dgm:presLayoutVars>
      </dgm:prSet>
      <dgm:spPr/>
    </dgm:pt>
    <dgm:pt modelId="{758E37B0-758C-40D5-A224-0656D53BC17A}" type="pres">
      <dgm:prSet presAssocID="{477E8052-5C2F-4E98-B424-966A93E4056B}" presName="rootComposite1" presStyleCnt="0"/>
      <dgm:spPr/>
    </dgm:pt>
    <dgm:pt modelId="{62F4DBD3-C605-4F96-9C14-BB6EA90043B1}" type="pres">
      <dgm:prSet presAssocID="{477E8052-5C2F-4E98-B424-966A93E4056B}" presName="rootText1" presStyleLbl="node0" presStyleIdx="0" presStyleCnt="1" custScaleX="55282" custScaleY="155400">
        <dgm:presLayoutVars>
          <dgm:chPref val="3"/>
        </dgm:presLayoutVars>
      </dgm:prSet>
      <dgm:spPr/>
    </dgm:pt>
    <dgm:pt modelId="{36B9979C-27E3-43ED-B3DD-8BB537E32A9C}" type="pres">
      <dgm:prSet presAssocID="{477E8052-5C2F-4E98-B424-966A93E4056B}" presName="rootConnector1" presStyleLbl="node1" presStyleIdx="0" presStyleCnt="0"/>
      <dgm:spPr/>
    </dgm:pt>
    <dgm:pt modelId="{F0977AEF-2B14-4AFF-898E-E59FA99440A3}" type="pres">
      <dgm:prSet presAssocID="{477E8052-5C2F-4E98-B424-966A93E4056B}" presName="hierChild2" presStyleCnt="0"/>
      <dgm:spPr/>
    </dgm:pt>
    <dgm:pt modelId="{FCA9BB5E-2DC1-4003-9AF6-93999476987B}" type="pres">
      <dgm:prSet presAssocID="{4A2CD28C-C515-4FBD-B66B-536EF6BBE191}" presName="Name64" presStyleLbl="parChTrans1D2" presStyleIdx="0" presStyleCnt="2"/>
      <dgm:spPr/>
    </dgm:pt>
    <dgm:pt modelId="{25699E1D-6D7B-4F26-9297-672491470805}" type="pres">
      <dgm:prSet presAssocID="{D4DF57E7-22DD-49A4-B798-14E7E9DF0E4D}" presName="hierRoot2" presStyleCnt="0">
        <dgm:presLayoutVars>
          <dgm:hierBranch val="init"/>
        </dgm:presLayoutVars>
      </dgm:prSet>
      <dgm:spPr/>
    </dgm:pt>
    <dgm:pt modelId="{F45BC26E-3C0F-44D0-A622-B8348DE8C8D6}" type="pres">
      <dgm:prSet presAssocID="{D4DF57E7-22DD-49A4-B798-14E7E9DF0E4D}" presName="rootComposite" presStyleCnt="0"/>
      <dgm:spPr/>
    </dgm:pt>
    <dgm:pt modelId="{FDF7FA48-5903-4013-9235-A66433F67F71}" type="pres">
      <dgm:prSet presAssocID="{D4DF57E7-22DD-49A4-B798-14E7E9DF0E4D}" presName="rootText" presStyleLbl="node2" presStyleIdx="0" presStyleCnt="2" custScaleX="47906" custScaleY="140500">
        <dgm:presLayoutVars>
          <dgm:chPref val="3"/>
        </dgm:presLayoutVars>
      </dgm:prSet>
      <dgm:spPr/>
    </dgm:pt>
    <dgm:pt modelId="{70E88E54-2B77-4308-9A46-44D539C992F8}" type="pres">
      <dgm:prSet presAssocID="{D4DF57E7-22DD-49A4-B798-14E7E9DF0E4D}" presName="rootConnector" presStyleLbl="node2" presStyleIdx="0" presStyleCnt="2"/>
      <dgm:spPr/>
    </dgm:pt>
    <dgm:pt modelId="{27481170-1CD4-4DC2-AB2B-F00A0AE49EC7}" type="pres">
      <dgm:prSet presAssocID="{D4DF57E7-22DD-49A4-B798-14E7E9DF0E4D}" presName="hierChild4" presStyleCnt="0"/>
      <dgm:spPr/>
    </dgm:pt>
    <dgm:pt modelId="{CC7549F8-DCA4-4C6A-A5D5-441E6FFEF778}" type="pres">
      <dgm:prSet presAssocID="{0D20B8D4-3902-4ECC-A1B2-5EF96B62820A}" presName="Name64" presStyleLbl="parChTrans1D3" presStyleIdx="0" presStyleCnt="3"/>
      <dgm:spPr/>
    </dgm:pt>
    <dgm:pt modelId="{93F77FC9-738D-4FC4-AB42-2BF1B9AE7EDC}" type="pres">
      <dgm:prSet presAssocID="{DD8A1669-401B-4793-87CB-C1D693CEA8FA}" presName="hierRoot2" presStyleCnt="0">
        <dgm:presLayoutVars>
          <dgm:hierBranch val="init"/>
        </dgm:presLayoutVars>
      </dgm:prSet>
      <dgm:spPr/>
    </dgm:pt>
    <dgm:pt modelId="{F1A29D9B-0026-4890-8828-1DF5684889BB}" type="pres">
      <dgm:prSet presAssocID="{DD8A1669-401B-4793-87CB-C1D693CEA8FA}" presName="rootComposite" presStyleCnt="0"/>
      <dgm:spPr/>
    </dgm:pt>
    <dgm:pt modelId="{9E7AABAB-FBC6-449B-B314-5E81850ACC78}" type="pres">
      <dgm:prSet presAssocID="{DD8A1669-401B-4793-87CB-C1D693CEA8FA}" presName="rootText" presStyleLbl="node3" presStyleIdx="0" presStyleCnt="3" custScaleX="76092">
        <dgm:presLayoutVars>
          <dgm:chPref val="3"/>
        </dgm:presLayoutVars>
      </dgm:prSet>
      <dgm:spPr/>
    </dgm:pt>
    <dgm:pt modelId="{D14CAB30-9D89-4202-8FFF-9AEFEB1C237D}" type="pres">
      <dgm:prSet presAssocID="{DD8A1669-401B-4793-87CB-C1D693CEA8FA}" presName="rootConnector" presStyleLbl="node3" presStyleIdx="0" presStyleCnt="3"/>
      <dgm:spPr/>
    </dgm:pt>
    <dgm:pt modelId="{3BFBB2B5-3226-4EFF-B855-87CAF503F9D5}" type="pres">
      <dgm:prSet presAssocID="{DD8A1669-401B-4793-87CB-C1D693CEA8FA}" presName="hierChild4" presStyleCnt="0"/>
      <dgm:spPr/>
    </dgm:pt>
    <dgm:pt modelId="{47C8C278-AD39-4454-B35B-A29DF4513437}" type="pres">
      <dgm:prSet presAssocID="{DD8A1669-401B-4793-87CB-C1D693CEA8FA}" presName="hierChild5" presStyleCnt="0"/>
      <dgm:spPr/>
    </dgm:pt>
    <dgm:pt modelId="{50992ACF-66A0-4D1C-A2A8-E5611A256229}" type="pres">
      <dgm:prSet presAssocID="{D4DF57E7-22DD-49A4-B798-14E7E9DF0E4D}" presName="hierChild5" presStyleCnt="0"/>
      <dgm:spPr/>
    </dgm:pt>
    <dgm:pt modelId="{25CA6435-BA10-4499-8E51-CDD28293AA1D}" type="pres">
      <dgm:prSet presAssocID="{A721162D-7B71-43CB-A263-C90B184E536E}" presName="Name64" presStyleLbl="parChTrans1D2" presStyleIdx="1" presStyleCnt="2"/>
      <dgm:spPr/>
    </dgm:pt>
    <dgm:pt modelId="{8665CBD3-A6E7-49A4-8DCA-C6B3DE6A2C58}" type="pres">
      <dgm:prSet presAssocID="{19EAA0EF-2025-46A6-B5B8-21949EA4EAC7}" presName="hierRoot2" presStyleCnt="0">
        <dgm:presLayoutVars>
          <dgm:hierBranch val="init"/>
        </dgm:presLayoutVars>
      </dgm:prSet>
      <dgm:spPr/>
    </dgm:pt>
    <dgm:pt modelId="{A763A6C3-A5FF-4777-966C-1DF6BD7F5C1A}" type="pres">
      <dgm:prSet presAssocID="{19EAA0EF-2025-46A6-B5B8-21949EA4EAC7}" presName="rootComposite" presStyleCnt="0"/>
      <dgm:spPr/>
    </dgm:pt>
    <dgm:pt modelId="{1BA9168C-0DC2-4CC9-8317-AF52DD647FA1}" type="pres">
      <dgm:prSet presAssocID="{19EAA0EF-2025-46A6-B5B8-21949EA4EAC7}" presName="rootText" presStyleLbl="node2" presStyleIdx="1" presStyleCnt="2" custScaleX="48244" custScaleY="132392">
        <dgm:presLayoutVars>
          <dgm:chPref val="3"/>
        </dgm:presLayoutVars>
      </dgm:prSet>
      <dgm:spPr/>
    </dgm:pt>
    <dgm:pt modelId="{9E708470-FA4B-4C50-80FB-D13AC1B8A399}" type="pres">
      <dgm:prSet presAssocID="{19EAA0EF-2025-46A6-B5B8-21949EA4EAC7}" presName="rootConnector" presStyleLbl="node2" presStyleIdx="1" presStyleCnt="2"/>
      <dgm:spPr/>
    </dgm:pt>
    <dgm:pt modelId="{C5A44207-ED56-4ADE-AAB8-54496B1B6C87}" type="pres">
      <dgm:prSet presAssocID="{19EAA0EF-2025-46A6-B5B8-21949EA4EAC7}" presName="hierChild4" presStyleCnt="0"/>
      <dgm:spPr/>
    </dgm:pt>
    <dgm:pt modelId="{3389B687-608F-45A4-B829-2652CAAAF105}" type="pres">
      <dgm:prSet presAssocID="{8DC7BE52-6A0C-4B2A-90CC-047A4DAF519D}" presName="Name64" presStyleLbl="parChTrans1D3" presStyleIdx="1" presStyleCnt="3"/>
      <dgm:spPr/>
    </dgm:pt>
    <dgm:pt modelId="{5B6A35BB-0EC4-44B5-A7EB-82FA8496DB36}" type="pres">
      <dgm:prSet presAssocID="{A105670A-5637-4F10-8700-AAE8D0A04949}" presName="hierRoot2" presStyleCnt="0">
        <dgm:presLayoutVars>
          <dgm:hierBranch val="init"/>
        </dgm:presLayoutVars>
      </dgm:prSet>
      <dgm:spPr/>
    </dgm:pt>
    <dgm:pt modelId="{B41752C9-DA76-49C1-A978-2B603EE0050F}" type="pres">
      <dgm:prSet presAssocID="{A105670A-5637-4F10-8700-AAE8D0A04949}" presName="rootComposite" presStyleCnt="0"/>
      <dgm:spPr/>
    </dgm:pt>
    <dgm:pt modelId="{616A782B-CD0A-4C85-8165-CAB3DB32F3D4}" type="pres">
      <dgm:prSet presAssocID="{A105670A-5637-4F10-8700-AAE8D0A04949}" presName="rootText" presStyleLbl="node3" presStyleIdx="1" presStyleCnt="3" custScaleX="75695" custScaleY="112522">
        <dgm:presLayoutVars>
          <dgm:chPref val="3"/>
        </dgm:presLayoutVars>
      </dgm:prSet>
      <dgm:spPr/>
    </dgm:pt>
    <dgm:pt modelId="{6D028714-0AE9-46A2-B871-961FC35CFBEB}" type="pres">
      <dgm:prSet presAssocID="{A105670A-5637-4F10-8700-AAE8D0A04949}" presName="rootConnector" presStyleLbl="node3" presStyleIdx="1" presStyleCnt="3"/>
      <dgm:spPr/>
    </dgm:pt>
    <dgm:pt modelId="{9CDD4CE0-EEDF-4204-9479-3FB544B07D7E}" type="pres">
      <dgm:prSet presAssocID="{A105670A-5637-4F10-8700-AAE8D0A04949}" presName="hierChild4" presStyleCnt="0"/>
      <dgm:spPr/>
    </dgm:pt>
    <dgm:pt modelId="{B2A6FC3B-105E-41C7-B1FB-4D7C08E8833A}" type="pres">
      <dgm:prSet presAssocID="{5DF6D88F-FC70-40D3-B25B-8A658380A6D6}" presName="Name64" presStyleLbl="parChTrans1D4" presStyleIdx="0" presStyleCnt="2"/>
      <dgm:spPr/>
    </dgm:pt>
    <dgm:pt modelId="{02A02B7E-AD8D-4045-A082-073B610A97BE}" type="pres">
      <dgm:prSet presAssocID="{E943F432-64C0-4121-8759-3CE5A432BE33}" presName="hierRoot2" presStyleCnt="0">
        <dgm:presLayoutVars>
          <dgm:hierBranch val="init"/>
        </dgm:presLayoutVars>
      </dgm:prSet>
      <dgm:spPr/>
    </dgm:pt>
    <dgm:pt modelId="{44C18F74-9BE9-44C4-8835-802EC4AE999B}" type="pres">
      <dgm:prSet presAssocID="{E943F432-64C0-4121-8759-3CE5A432BE33}" presName="rootComposite" presStyleCnt="0"/>
      <dgm:spPr/>
    </dgm:pt>
    <dgm:pt modelId="{0BEDD853-EC0E-4F02-8A00-45ACF992679D}" type="pres">
      <dgm:prSet presAssocID="{E943F432-64C0-4121-8759-3CE5A432BE33}" presName="rootText" presStyleLbl="node4" presStyleIdx="0" presStyleCnt="2" custScaleX="84021" custScaleY="106755">
        <dgm:presLayoutVars>
          <dgm:chPref val="3"/>
        </dgm:presLayoutVars>
      </dgm:prSet>
      <dgm:spPr/>
    </dgm:pt>
    <dgm:pt modelId="{930C58F1-2B35-4487-92F6-B13F7E12B382}" type="pres">
      <dgm:prSet presAssocID="{E943F432-64C0-4121-8759-3CE5A432BE33}" presName="rootConnector" presStyleLbl="node4" presStyleIdx="0" presStyleCnt="2"/>
      <dgm:spPr/>
    </dgm:pt>
    <dgm:pt modelId="{4078293C-6339-4A19-8508-71A71EBD5821}" type="pres">
      <dgm:prSet presAssocID="{E943F432-64C0-4121-8759-3CE5A432BE33}" presName="hierChild4" presStyleCnt="0"/>
      <dgm:spPr/>
    </dgm:pt>
    <dgm:pt modelId="{187A9791-4150-4BE7-BE5E-A9890D3C3F71}" type="pres">
      <dgm:prSet presAssocID="{E943F432-64C0-4121-8759-3CE5A432BE33}" presName="hierChild5" presStyleCnt="0"/>
      <dgm:spPr/>
    </dgm:pt>
    <dgm:pt modelId="{EDC790FB-A121-42BF-83E7-C0EB04FCE922}" type="pres">
      <dgm:prSet presAssocID="{A105670A-5637-4F10-8700-AAE8D0A04949}" presName="hierChild5" presStyleCnt="0"/>
      <dgm:spPr/>
    </dgm:pt>
    <dgm:pt modelId="{427B6CD7-59F0-46CF-B8E0-AD1FEBA54006}" type="pres">
      <dgm:prSet presAssocID="{B8CBC251-5120-420B-83E1-33E34F5F13A0}" presName="Name64" presStyleLbl="parChTrans1D3" presStyleIdx="2" presStyleCnt="3"/>
      <dgm:spPr/>
    </dgm:pt>
    <dgm:pt modelId="{086FE0F5-B5DC-43EA-989D-335EB9BFE727}" type="pres">
      <dgm:prSet presAssocID="{E543BD57-442F-4DFF-A3B8-78BE564E8A65}" presName="hierRoot2" presStyleCnt="0">
        <dgm:presLayoutVars>
          <dgm:hierBranch val="init"/>
        </dgm:presLayoutVars>
      </dgm:prSet>
      <dgm:spPr/>
    </dgm:pt>
    <dgm:pt modelId="{ACE20C99-D64A-4F77-9386-98C4AC78FB74}" type="pres">
      <dgm:prSet presAssocID="{E543BD57-442F-4DFF-A3B8-78BE564E8A65}" presName="rootComposite" presStyleCnt="0"/>
      <dgm:spPr/>
    </dgm:pt>
    <dgm:pt modelId="{8D81CCC7-D3A4-4428-99E1-A1640A94A22E}" type="pres">
      <dgm:prSet presAssocID="{E543BD57-442F-4DFF-A3B8-78BE564E8A65}" presName="rootText" presStyleLbl="node3" presStyleIdx="2" presStyleCnt="3" custScaleX="76702">
        <dgm:presLayoutVars>
          <dgm:chPref val="3"/>
        </dgm:presLayoutVars>
      </dgm:prSet>
      <dgm:spPr/>
    </dgm:pt>
    <dgm:pt modelId="{5AB8C8BD-8038-46CD-8073-1280A69BB4B7}" type="pres">
      <dgm:prSet presAssocID="{E543BD57-442F-4DFF-A3B8-78BE564E8A65}" presName="rootConnector" presStyleLbl="node3" presStyleIdx="2" presStyleCnt="3"/>
      <dgm:spPr/>
    </dgm:pt>
    <dgm:pt modelId="{49793354-28A9-494D-8513-A8DA65D5E935}" type="pres">
      <dgm:prSet presAssocID="{E543BD57-442F-4DFF-A3B8-78BE564E8A65}" presName="hierChild4" presStyleCnt="0"/>
      <dgm:spPr/>
    </dgm:pt>
    <dgm:pt modelId="{E86A1F89-5EFA-4963-BEDB-E002298E83BD}" type="pres">
      <dgm:prSet presAssocID="{19E9073F-06FF-4F9B-9B21-9DE0CEC39E67}" presName="Name64" presStyleLbl="parChTrans1D4" presStyleIdx="1" presStyleCnt="2"/>
      <dgm:spPr/>
    </dgm:pt>
    <dgm:pt modelId="{D9A7DCF9-B213-438F-AFAD-22F82194554D}" type="pres">
      <dgm:prSet presAssocID="{EE1F99AF-5162-4E09-B7BD-3C415B5EB82A}" presName="hierRoot2" presStyleCnt="0">
        <dgm:presLayoutVars>
          <dgm:hierBranch val="init"/>
        </dgm:presLayoutVars>
      </dgm:prSet>
      <dgm:spPr/>
    </dgm:pt>
    <dgm:pt modelId="{BB7122B7-F19B-4E37-B40D-F8291BF566EB}" type="pres">
      <dgm:prSet presAssocID="{EE1F99AF-5162-4E09-B7BD-3C415B5EB82A}" presName="rootComposite" presStyleCnt="0"/>
      <dgm:spPr/>
    </dgm:pt>
    <dgm:pt modelId="{367EFA81-17DB-42A2-813B-B16045765114}" type="pres">
      <dgm:prSet presAssocID="{EE1F99AF-5162-4E09-B7BD-3C415B5EB82A}" presName="rootText" presStyleLbl="node4" presStyleIdx="1" presStyleCnt="2" custScaleX="81502" custScaleY="107171">
        <dgm:presLayoutVars>
          <dgm:chPref val="3"/>
        </dgm:presLayoutVars>
      </dgm:prSet>
      <dgm:spPr/>
    </dgm:pt>
    <dgm:pt modelId="{0EE74446-1BF6-4531-BEC3-BA0E98654018}" type="pres">
      <dgm:prSet presAssocID="{EE1F99AF-5162-4E09-B7BD-3C415B5EB82A}" presName="rootConnector" presStyleLbl="node4" presStyleIdx="1" presStyleCnt="2"/>
      <dgm:spPr/>
    </dgm:pt>
    <dgm:pt modelId="{CDBB36A9-36FB-4643-9EDC-90BB8142A6B5}" type="pres">
      <dgm:prSet presAssocID="{EE1F99AF-5162-4E09-B7BD-3C415B5EB82A}" presName="hierChild4" presStyleCnt="0"/>
      <dgm:spPr/>
    </dgm:pt>
    <dgm:pt modelId="{40B53BB3-9923-4621-8272-EB8157B753B3}" type="pres">
      <dgm:prSet presAssocID="{EE1F99AF-5162-4E09-B7BD-3C415B5EB82A}" presName="hierChild5" presStyleCnt="0"/>
      <dgm:spPr/>
    </dgm:pt>
    <dgm:pt modelId="{5536057B-01E7-4A85-8819-168B3DA3B822}" type="pres">
      <dgm:prSet presAssocID="{E543BD57-442F-4DFF-A3B8-78BE564E8A65}" presName="hierChild5" presStyleCnt="0"/>
      <dgm:spPr/>
    </dgm:pt>
    <dgm:pt modelId="{1D8CD431-2906-4F3B-93C7-B9C2BA5FB058}" type="pres">
      <dgm:prSet presAssocID="{19EAA0EF-2025-46A6-B5B8-21949EA4EAC7}" presName="hierChild5" presStyleCnt="0"/>
      <dgm:spPr/>
    </dgm:pt>
    <dgm:pt modelId="{795F6E05-7918-4DEE-8B6A-968407E05191}" type="pres">
      <dgm:prSet presAssocID="{477E8052-5C2F-4E98-B424-966A93E4056B}" presName="hierChild3" presStyleCnt="0"/>
      <dgm:spPr/>
    </dgm:pt>
  </dgm:ptLst>
  <dgm:cxnLst>
    <dgm:cxn modelId="{C0E6A001-7027-4169-9892-2A78BA0CC069}" srcId="{A105670A-5637-4F10-8700-AAE8D0A04949}" destId="{E943F432-64C0-4121-8759-3CE5A432BE33}" srcOrd="0" destOrd="0" parTransId="{5DF6D88F-FC70-40D3-B25B-8A658380A6D6}" sibTransId="{2D96009F-1616-4A6F-B066-18750689FE82}"/>
    <dgm:cxn modelId="{CEFE6906-7DB1-44F2-8578-941203CF13AE}" type="presOf" srcId="{E943F432-64C0-4121-8759-3CE5A432BE33}" destId="{930C58F1-2B35-4487-92F6-B13F7E12B382}" srcOrd="1" destOrd="0" presId="urn:microsoft.com/office/officeart/2009/3/layout/HorizontalOrganizationChart"/>
    <dgm:cxn modelId="{124DAA2B-5C99-4732-817B-D74D01B18C2E}" srcId="{19EAA0EF-2025-46A6-B5B8-21949EA4EAC7}" destId="{E543BD57-442F-4DFF-A3B8-78BE564E8A65}" srcOrd="1" destOrd="0" parTransId="{B8CBC251-5120-420B-83E1-33E34F5F13A0}" sibTransId="{73EDB584-22FE-4E81-8F56-14434D6305B3}"/>
    <dgm:cxn modelId="{AE368C2D-FA06-4F7F-977C-DD21D9DC21B5}" type="presOf" srcId="{19EAA0EF-2025-46A6-B5B8-21949EA4EAC7}" destId="{9E708470-FA4B-4C50-80FB-D13AC1B8A399}" srcOrd="1" destOrd="0" presId="urn:microsoft.com/office/officeart/2009/3/layout/HorizontalOrganizationChart"/>
    <dgm:cxn modelId="{8CC4C332-73EF-4C86-8777-1E13531C1449}" srcId="{477E8052-5C2F-4E98-B424-966A93E4056B}" destId="{19EAA0EF-2025-46A6-B5B8-21949EA4EAC7}" srcOrd="1" destOrd="0" parTransId="{A721162D-7B71-43CB-A263-C90B184E536E}" sibTransId="{896B8767-FF0E-4C53-9514-0CBFFA8F1571}"/>
    <dgm:cxn modelId="{094B923C-6B98-4FEA-A108-04CC443DD441}" type="presOf" srcId="{4A2CD28C-C515-4FBD-B66B-536EF6BBE191}" destId="{FCA9BB5E-2DC1-4003-9AF6-93999476987B}" srcOrd="0" destOrd="0" presId="urn:microsoft.com/office/officeart/2009/3/layout/HorizontalOrganizationChart"/>
    <dgm:cxn modelId="{D8FA0640-B0A2-4E8C-98CF-A03FB538B3E7}" type="presOf" srcId="{5DF6D88F-FC70-40D3-B25B-8A658380A6D6}" destId="{B2A6FC3B-105E-41C7-B1FB-4D7C08E8833A}" srcOrd="0" destOrd="0" presId="urn:microsoft.com/office/officeart/2009/3/layout/HorizontalOrganizationChart"/>
    <dgm:cxn modelId="{E7107D40-9157-4942-BFB9-D5191BAEF04B}" type="presOf" srcId="{DD8A1669-401B-4793-87CB-C1D693CEA8FA}" destId="{9E7AABAB-FBC6-449B-B314-5E81850ACC78}" srcOrd="0" destOrd="0" presId="urn:microsoft.com/office/officeart/2009/3/layout/HorizontalOrganizationChart"/>
    <dgm:cxn modelId="{B8BBE073-7161-48C9-A500-6AE66E00F195}" type="presOf" srcId="{B8CBC251-5120-420B-83E1-33E34F5F13A0}" destId="{427B6CD7-59F0-46CF-B8E0-AD1FEBA54006}" srcOrd="0" destOrd="0" presId="urn:microsoft.com/office/officeart/2009/3/layout/HorizontalOrganizationChart"/>
    <dgm:cxn modelId="{61464A54-0979-41D6-B5EA-F5AFA9D9C1B9}" type="presOf" srcId="{0D20B8D4-3902-4ECC-A1B2-5EF96B62820A}" destId="{CC7549F8-DCA4-4C6A-A5D5-441E6FFEF778}" srcOrd="0" destOrd="0" presId="urn:microsoft.com/office/officeart/2009/3/layout/HorizontalOrganizationChart"/>
    <dgm:cxn modelId="{318EF575-BCCE-4331-AE52-D29AB6F21B4C}" srcId="{19EAA0EF-2025-46A6-B5B8-21949EA4EAC7}" destId="{A105670A-5637-4F10-8700-AAE8D0A04949}" srcOrd="0" destOrd="0" parTransId="{8DC7BE52-6A0C-4B2A-90CC-047A4DAF519D}" sibTransId="{40D59BBE-54C3-404B-9531-A411B4112CA8}"/>
    <dgm:cxn modelId="{5437507E-9881-43B1-B068-E2BA1A071E64}" srcId="{477E8052-5C2F-4E98-B424-966A93E4056B}" destId="{D4DF57E7-22DD-49A4-B798-14E7E9DF0E4D}" srcOrd="0" destOrd="0" parTransId="{4A2CD28C-C515-4FBD-B66B-536EF6BBE191}" sibTransId="{00D8ECE1-D0F8-47DC-A680-D1426945821E}"/>
    <dgm:cxn modelId="{F72BC87E-48C3-48BF-97BE-A27BAE84F279}" type="presOf" srcId="{E543BD57-442F-4DFF-A3B8-78BE564E8A65}" destId="{8D81CCC7-D3A4-4428-99E1-A1640A94A22E}" srcOrd="0" destOrd="0" presId="urn:microsoft.com/office/officeart/2009/3/layout/HorizontalOrganizationChart"/>
    <dgm:cxn modelId="{1B086C85-B04C-42A1-9888-4E590DCDD266}" type="presOf" srcId="{D4DF57E7-22DD-49A4-B798-14E7E9DF0E4D}" destId="{70E88E54-2B77-4308-9A46-44D539C992F8}" srcOrd="1" destOrd="0" presId="urn:microsoft.com/office/officeart/2009/3/layout/HorizontalOrganizationChart"/>
    <dgm:cxn modelId="{C0C6E391-E835-4232-A4F8-324A8D453C4C}" type="presOf" srcId="{EE1F99AF-5162-4E09-B7BD-3C415B5EB82A}" destId="{0EE74446-1BF6-4531-BEC3-BA0E98654018}" srcOrd="1" destOrd="0" presId="urn:microsoft.com/office/officeart/2009/3/layout/HorizontalOrganizationChart"/>
    <dgm:cxn modelId="{7B7D95AA-ADD8-482D-99F4-6BFD927D0742}" srcId="{D4DF57E7-22DD-49A4-B798-14E7E9DF0E4D}" destId="{DD8A1669-401B-4793-87CB-C1D693CEA8FA}" srcOrd="0" destOrd="0" parTransId="{0D20B8D4-3902-4ECC-A1B2-5EF96B62820A}" sibTransId="{F1780B5A-D921-419A-90A8-EEB581AB25D2}"/>
    <dgm:cxn modelId="{E04435B4-BBF0-468F-9166-E1142CEE3D35}" type="presOf" srcId="{DD8A1669-401B-4793-87CB-C1D693CEA8FA}" destId="{D14CAB30-9D89-4202-8FFF-9AEFEB1C237D}" srcOrd="1" destOrd="0" presId="urn:microsoft.com/office/officeart/2009/3/layout/HorizontalOrganizationChart"/>
    <dgm:cxn modelId="{38452DB7-58FF-4D73-A783-10702A4A9755}" type="presOf" srcId="{19E9073F-06FF-4F9B-9B21-9DE0CEC39E67}" destId="{E86A1F89-5EFA-4963-BEDB-E002298E83BD}" srcOrd="0" destOrd="0" presId="urn:microsoft.com/office/officeart/2009/3/layout/HorizontalOrganizationChart"/>
    <dgm:cxn modelId="{BFA8CDBB-01A1-413F-AF03-F5F0138493D0}" type="presOf" srcId="{E943F432-64C0-4121-8759-3CE5A432BE33}" destId="{0BEDD853-EC0E-4F02-8A00-45ACF992679D}" srcOrd="0" destOrd="0" presId="urn:microsoft.com/office/officeart/2009/3/layout/HorizontalOrganizationChart"/>
    <dgm:cxn modelId="{A703C8BC-DA35-449A-BCC3-005AE4E4DFB6}" srcId="{E543BD57-442F-4DFF-A3B8-78BE564E8A65}" destId="{EE1F99AF-5162-4E09-B7BD-3C415B5EB82A}" srcOrd="0" destOrd="0" parTransId="{19E9073F-06FF-4F9B-9B21-9DE0CEC39E67}" sibTransId="{1A9D79F3-DCBB-42DA-82B2-FF8E942E28A9}"/>
    <dgm:cxn modelId="{CB0BB0C0-151A-4CE8-AF73-568552108AEF}" type="presOf" srcId="{19EAA0EF-2025-46A6-B5B8-21949EA4EAC7}" destId="{1BA9168C-0DC2-4CC9-8317-AF52DD647FA1}" srcOrd="0" destOrd="0" presId="urn:microsoft.com/office/officeart/2009/3/layout/HorizontalOrganizationChart"/>
    <dgm:cxn modelId="{24E55AC4-9E8C-4237-AE2E-44540C64BDE6}" type="presOf" srcId="{477E8052-5C2F-4E98-B424-966A93E4056B}" destId="{36B9979C-27E3-43ED-B3DD-8BB537E32A9C}" srcOrd="1" destOrd="0" presId="urn:microsoft.com/office/officeart/2009/3/layout/HorizontalOrganizationChart"/>
    <dgm:cxn modelId="{B40CCDCF-7AC4-4095-AF82-1460CB380057}" type="presOf" srcId="{8DC7BE52-6A0C-4B2A-90CC-047A4DAF519D}" destId="{3389B687-608F-45A4-B829-2652CAAAF105}" srcOrd="0" destOrd="0" presId="urn:microsoft.com/office/officeart/2009/3/layout/HorizontalOrganizationChart"/>
    <dgm:cxn modelId="{DABBFDD0-E91E-43BF-AB1B-804C64C843B2}" type="presOf" srcId="{A721162D-7B71-43CB-A263-C90B184E536E}" destId="{25CA6435-BA10-4499-8E51-CDD28293AA1D}" srcOrd="0" destOrd="0" presId="urn:microsoft.com/office/officeart/2009/3/layout/HorizontalOrganizationChart"/>
    <dgm:cxn modelId="{1B3AECD3-83FD-4980-A9CE-070F2BB88A0F}" srcId="{B83AA1DE-E406-4397-A8AD-1E6FBF8161A2}" destId="{477E8052-5C2F-4E98-B424-966A93E4056B}" srcOrd="0" destOrd="0" parTransId="{3693588E-F45E-4D78-9AE2-46C06F05BA43}" sibTransId="{E28EEB0B-12C1-450B-944C-96B365B1513A}"/>
    <dgm:cxn modelId="{1CC3FCD3-0D88-455F-9DA8-676D90595880}" type="presOf" srcId="{B83AA1DE-E406-4397-A8AD-1E6FBF8161A2}" destId="{B2E4B781-ABA6-4C48-8D21-1578B648101C}" srcOrd="0" destOrd="0" presId="urn:microsoft.com/office/officeart/2009/3/layout/HorizontalOrganizationChart"/>
    <dgm:cxn modelId="{4E4A6CD6-7457-4922-A310-8E348EA4C8E5}" type="presOf" srcId="{A105670A-5637-4F10-8700-AAE8D0A04949}" destId="{6D028714-0AE9-46A2-B871-961FC35CFBEB}" srcOrd="1" destOrd="0" presId="urn:microsoft.com/office/officeart/2009/3/layout/HorizontalOrganizationChart"/>
    <dgm:cxn modelId="{C8A4D2D7-D053-403B-98D3-29EBA5D5C88C}" type="presOf" srcId="{D4DF57E7-22DD-49A4-B798-14E7E9DF0E4D}" destId="{FDF7FA48-5903-4013-9235-A66433F67F71}" srcOrd="0" destOrd="0" presId="urn:microsoft.com/office/officeart/2009/3/layout/HorizontalOrganizationChart"/>
    <dgm:cxn modelId="{4611C3DE-8DBC-4796-951A-DD22896A2883}" type="presOf" srcId="{477E8052-5C2F-4E98-B424-966A93E4056B}" destId="{62F4DBD3-C605-4F96-9C14-BB6EA90043B1}" srcOrd="0" destOrd="0" presId="urn:microsoft.com/office/officeart/2009/3/layout/HorizontalOrganizationChart"/>
    <dgm:cxn modelId="{CFC4C4DE-9283-4B6F-A20C-013DADCC0954}" type="presOf" srcId="{A105670A-5637-4F10-8700-AAE8D0A04949}" destId="{616A782B-CD0A-4C85-8165-CAB3DB32F3D4}" srcOrd="0" destOrd="0" presId="urn:microsoft.com/office/officeart/2009/3/layout/HorizontalOrganizationChart"/>
    <dgm:cxn modelId="{35484BF0-5460-48A2-B399-009467AB434F}" type="presOf" srcId="{EE1F99AF-5162-4E09-B7BD-3C415B5EB82A}" destId="{367EFA81-17DB-42A2-813B-B16045765114}" srcOrd="0" destOrd="0" presId="urn:microsoft.com/office/officeart/2009/3/layout/HorizontalOrganizationChart"/>
    <dgm:cxn modelId="{37BF7CF2-2A86-424F-B93E-58D8184DC5EB}" type="presOf" srcId="{E543BD57-442F-4DFF-A3B8-78BE564E8A65}" destId="{5AB8C8BD-8038-46CD-8073-1280A69BB4B7}" srcOrd="1" destOrd="0" presId="urn:microsoft.com/office/officeart/2009/3/layout/HorizontalOrganizationChart"/>
    <dgm:cxn modelId="{D706E90E-F599-4BC5-A9FB-266682159496}" type="presParOf" srcId="{B2E4B781-ABA6-4C48-8D21-1578B648101C}" destId="{B17C8A6B-8266-47A7-B0A2-43493828AE8E}" srcOrd="0" destOrd="0" presId="urn:microsoft.com/office/officeart/2009/3/layout/HorizontalOrganizationChart"/>
    <dgm:cxn modelId="{3030C018-600D-4A2E-A2E3-F4C648E4B587}" type="presParOf" srcId="{B17C8A6B-8266-47A7-B0A2-43493828AE8E}" destId="{758E37B0-758C-40D5-A224-0656D53BC17A}" srcOrd="0" destOrd="0" presId="urn:microsoft.com/office/officeart/2009/3/layout/HorizontalOrganizationChart"/>
    <dgm:cxn modelId="{7E91BF0F-2A3A-4201-B84B-E8E60323925F}" type="presParOf" srcId="{758E37B0-758C-40D5-A224-0656D53BC17A}" destId="{62F4DBD3-C605-4F96-9C14-BB6EA90043B1}" srcOrd="0" destOrd="0" presId="urn:microsoft.com/office/officeart/2009/3/layout/HorizontalOrganizationChart"/>
    <dgm:cxn modelId="{44023C5C-FBE1-47CF-AA29-045425EF56B2}" type="presParOf" srcId="{758E37B0-758C-40D5-A224-0656D53BC17A}" destId="{36B9979C-27E3-43ED-B3DD-8BB537E32A9C}" srcOrd="1" destOrd="0" presId="urn:microsoft.com/office/officeart/2009/3/layout/HorizontalOrganizationChart"/>
    <dgm:cxn modelId="{F16A97B7-723E-479E-AF1A-5B05C32FC39A}" type="presParOf" srcId="{B17C8A6B-8266-47A7-B0A2-43493828AE8E}" destId="{F0977AEF-2B14-4AFF-898E-E59FA99440A3}" srcOrd="1" destOrd="0" presId="urn:microsoft.com/office/officeart/2009/3/layout/HorizontalOrganizationChart"/>
    <dgm:cxn modelId="{73E906C8-6DAF-4C12-A462-DBC365052DE5}" type="presParOf" srcId="{F0977AEF-2B14-4AFF-898E-E59FA99440A3}" destId="{FCA9BB5E-2DC1-4003-9AF6-93999476987B}" srcOrd="0" destOrd="0" presId="urn:microsoft.com/office/officeart/2009/3/layout/HorizontalOrganizationChart"/>
    <dgm:cxn modelId="{36B0D33E-5B8A-4476-9CC3-07FD96708CA6}" type="presParOf" srcId="{F0977AEF-2B14-4AFF-898E-E59FA99440A3}" destId="{25699E1D-6D7B-4F26-9297-672491470805}" srcOrd="1" destOrd="0" presId="urn:microsoft.com/office/officeart/2009/3/layout/HorizontalOrganizationChart"/>
    <dgm:cxn modelId="{56D09A88-FFA0-4E4B-A5A9-24CA7F3DC9D5}" type="presParOf" srcId="{25699E1D-6D7B-4F26-9297-672491470805}" destId="{F45BC26E-3C0F-44D0-A622-B8348DE8C8D6}" srcOrd="0" destOrd="0" presId="urn:microsoft.com/office/officeart/2009/3/layout/HorizontalOrganizationChart"/>
    <dgm:cxn modelId="{B58BD8D0-85A0-4DA5-8041-FD7B14680BB0}" type="presParOf" srcId="{F45BC26E-3C0F-44D0-A622-B8348DE8C8D6}" destId="{FDF7FA48-5903-4013-9235-A66433F67F71}" srcOrd="0" destOrd="0" presId="urn:microsoft.com/office/officeart/2009/3/layout/HorizontalOrganizationChart"/>
    <dgm:cxn modelId="{435102BD-16AD-4E02-BE4E-108AFB1C5F68}" type="presParOf" srcId="{F45BC26E-3C0F-44D0-A622-B8348DE8C8D6}" destId="{70E88E54-2B77-4308-9A46-44D539C992F8}" srcOrd="1" destOrd="0" presId="urn:microsoft.com/office/officeart/2009/3/layout/HorizontalOrganizationChart"/>
    <dgm:cxn modelId="{88C02553-994B-4D29-8B43-B33EAB9ABD5C}" type="presParOf" srcId="{25699E1D-6D7B-4F26-9297-672491470805}" destId="{27481170-1CD4-4DC2-AB2B-F00A0AE49EC7}" srcOrd="1" destOrd="0" presId="urn:microsoft.com/office/officeart/2009/3/layout/HorizontalOrganizationChart"/>
    <dgm:cxn modelId="{4153EF42-1477-44E3-B6A1-12E7AEC5448E}" type="presParOf" srcId="{27481170-1CD4-4DC2-AB2B-F00A0AE49EC7}" destId="{CC7549F8-DCA4-4C6A-A5D5-441E6FFEF778}" srcOrd="0" destOrd="0" presId="urn:microsoft.com/office/officeart/2009/3/layout/HorizontalOrganizationChart"/>
    <dgm:cxn modelId="{2A9FC26A-8BE3-46D1-8B2F-4F71DFFD2827}" type="presParOf" srcId="{27481170-1CD4-4DC2-AB2B-F00A0AE49EC7}" destId="{93F77FC9-738D-4FC4-AB42-2BF1B9AE7EDC}" srcOrd="1" destOrd="0" presId="urn:microsoft.com/office/officeart/2009/3/layout/HorizontalOrganizationChart"/>
    <dgm:cxn modelId="{B4FC8D51-312F-48EA-A1BE-B2C49B930012}" type="presParOf" srcId="{93F77FC9-738D-4FC4-AB42-2BF1B9AE7EDC}" destId="{F1A29D9B-0026-4890-8828-1DF5684889BB}" srcOrd="0" destOrd="0" presId="urn:microsoft.com/office/officeart/2009/3/layout/HorizontalOrganizationChart"/>
    <dgm:cxn modelId="{A3500F7A-930C-4EDF-85C2-C2ABBBC15E3E}" type="presParOf" srcId="{F1A29D9B-0026-4890-8828-1DF5684889BB}" destId="{9E7AABAB-FBC6-449B-B314-5E81850ACC78}" srcOrd="0" destOrd="0" presId="urn:microsoft.com/office/officeart/2009/3/layout/HorizontalOrganizationChart"/>
    <dgm:cxn modelId="{EB9680FD-C72D-4FBA-83FF-7270A5AFDB66}" type="presParOf" srcId="{F1A29D9B-0026-4890-8828-1DF5684889BB}" destId="{D14CAB30-9D89-4202-8FFF-9AEFEB1C237D}" srcOrd="1" destOrd="0" presId="urn:microsoft.com/office/officeart/2009/3/layout/HorizontalOrganizationChart"/>
    <dgm:cxn modelId="{BE27625E-84D0-46A5-9778-EDDB1CC1CEE0}" type="presParOf" srcId="{93F77FC9-738D-4FC4-AB42-2BF1B9AE7EDC}" destId="{3BFBB2B5-3226-4EFF-B855-87CAF503F9D5}" srcOrd="1" destOrd="0" presId="urn:microsoft.com/office/officeart/2009/3/layout/HorizontalOrganizationChart"/>
    <dgm:cxn modelId="{CDD83610-B2D8-428E-9744-5296336C8A45}" type="presParOf" srcId="{93F77FC9-738D-4FC4-AB42-2BF1B9AE7EDC}" destId="{47C8C278-AD39-4454-B35B-A29DF4513437}" srcOrd="2" destOrd="0" presId="urn:microsoft.com/office/officeart/2009/3/layout/HorizontalOrganizationChart"/>
    <dgm:cxn modelId="{57266F22-C4C7-48E5-B676-5CE6BB2D3C18}" type="presParOf" srcId="{25699E1D-6D7B-4F26-9297-672491470805}" destId="{50992ACF-66A0-4D1C-A2A8-E5611A256229}" srcOrd="2" destOrd="0" presId="urn:microsoft.com/office/officeart/2009/3/layout/HorizontalOrganizationChart"/>
    <dgm:cxn modelId="{686B6036-83BB-4B09-8DC8-7E49C77292B6}" type="presParOf" srcId="{F0977AEF-2B14-4AFF-898E-E59FA99440A3}" destId="{25CA6435-BA10-4499-8E51-CDD28293AA1D}" srcOrd="2" destOrd="0" presId="urn:microsoft.com/office/officeart/2009/3/layout/HorizontalOrganizationChart"/>
    <dgm:cxn modelId="{EB4D18FA-C674-4C7F-B19E-913ED60F2C04}" type="presParOf" srcId="{F0977AEF-2B14-4AFF-898E-E59FA99440A3}" destId="{8665CBD3-A6E7-49A4-8DCA-C6B3DE6A2C58}" srcOrd="3" destOrd="0" presId="urn:microsoft.com/office/officeart/2009/3/layout/HorizontalOrganizationChart"/>
    <dgm:cxn modelId="{96A547AD-E152-464F-BAB9-89AAA47653E9}" type="presParOf" srcId="{8665CBD3-A6E7-49A4-8DCA-C6B3DE6A2C58}" destId="{A763A6C3-A5FF-4777-966C-1DF6BD7F5C1A}" srcOrd="0" destOrd="0" presId="urn:microsoft.com/office/officeart/2009/3/layout/HorizontalOrganizationChart"/>
    <dgm:cxn modelId="{D96487D6-30B4-461B-8D5B-0523AE8FDFFF}" type="presParOf" srcId="{A763A6C3-A5FF-4777-966C-1DF6BD7F5C1A}" destId="{1BA9168C-0DC2-4CC9-8317-AF52DD647FA1}" srcOrd="0" destOrd="0" presId="urn:microsoft.com/office/officeart/2009/3/layout/HorizontalOrganizationChart"/>
    <dgm:cxn modelId="{431E59A2-AB3B-43AD-B152-27625EE05889}" type="presParOf" srcId="{A763A6C3-A5FF-4777-966C-1DF6BD7F5C1A}" destId="{9E708470-FA4B-4C50-80FB-D13AC1B8A399}" srcOrd="1" destOrd="0" presId="urn:microsoft.com/office/officeart/2009/3/layout/HorizontalOrganizationChart"/>
    <dgm:cxn modelId="{D45B9311-1ED7-46E7-8B3F-BBCB447B4B1F}" type="presParOf" srcId="{8665CBD3-A6E7-49A4-8DCA-C6B3DE6A2C58}" destId="{C5A44207-ED56-4ADE-AAB8-54496B1B6C87}" srcOrd="1" destOrd="0" presId="urn:microsoft.com/office/officeart/2009/3/layout/HorizontalOrganizationChart"/>
    <dgm:cxn modelId="{A047B5FC-21C5-45CD-B87C-1F3C6E808B74}" type="presParOf" srcId="{C5A44207-ED56-4ADE-AAB8-54496B1B6C87}" destId="{3389B687-608F-45A4-B829-2652CAAAF105}" srcOrd="0" destOrd="0" presId="urn:microsoft.com/office/officeart/2009/3/layout/HorizontalOrganizationChart"/>
    <dgm:cxn modelId="{829931A6-B5C2-4831-8F37-5CFC81461ED9}" type="presParOf" srcId="{C5A44207-ED56-4ADE-AAB8-54496B1B6C87}" destId="{5B6A35BB-0EC4-44B5-A7EB-82FA8496DB36}" srcOrd="1" destOrd="0" presId="urn:microsoft.com/office/officeart/2009/3/layout/HorizontalOrganizationChart"/>
    <dgm:cxn modelId="{5CE5BED7-0D06-4E91-B90C-7C77DF6DE20E}" type="presParOf" srcId="{5B6A35BB-0EC4-44B5-A7EB-82FA8496DB36}" destId="{B41752C9-DA76-49C1-A978-2B603EE0050F}" srcOrd="0" destOrd="0" presId="urn:microsoft.com/office/officeart/2009/3/layout/HorizontalOrganizationChart"/>
    <dgm:cxn modelId="{B096DE8E-22DE-45AB-9D6C-FBC14B3451DD}" type="presParOf" srcId="{B41752C9-DA76-49C1-A978-2B603EE0050F}" destId="{616A782B-CD0A-4C85-8165-CAB3DB32F3D4}" srcOrd="0" destOrd="0" presId="urn:microsoft.com/office/officeart/2009/3/layout/HorizontalOrganizationChart"/>
    <dgm:cxn modelId="{6BF7AA30-63FE-4723-9D1E-57C730B16FED}" type="presParOf" srcId="{B41752C9-DA76-49C1-A978-2B603EE0050F}" destId="{6D028714-0AE9-46A2-B871-961FC35CFBEB}" srcOrd="1" destOrd="0" presId="urn:microsoft.com/office/officeart/2009/3/layout/HorizontalOrganizationChart"/>
    <dgm:cxn modelId="{A802D61D-0F01-48AB-B28A-7F105FE6FC2F}" type="presParOf" srcId="{5B6A35BB-0EC4-44B5-A7EB-82FA8496DB36}" destId="{9CDD4CE0-EEDF-4204-9479-3FB544B07D7E}" srcOrd="1" destOrd="0" presId="urn:microsoft.com/office/officeart/2009/3/layout/HorizontalOrganizationChart"/>
    <dgm:cxn modelId="{0F35A92D-8F9F-4871-9EC0-26F1360175C1}" type="presParOf" srcId="{9CDD4CE0-EEDF-4204-9479-3FB544B07D7E}" destId="{B2A6FC3B-105E-41C7-B1FB-4D7C08E8833A}" srcOrd="0" destOrd="0" presId="urn:microsoft.com/office/officeart/2009/3/layout/HorizontalOrganizationChart"/>
    <dgm:cxn modelId="{DBBED9D1-F3DF-4123-ACC6-391DCFD94ED4}" type="presParOf" srcId="{9CDD4CE0-EEDF-4204-9479-3FB544B07D7E}" destId="{02A02B7E-AD8D-4045-A082-073B610A97BE}" srcOrd="1" destOrd="0" presId="urn:microsoft.com/office/officeart/2009/3/layout/HorizontalOrganizationChart"/>
    <dgm:cxn modelId="{EBE8BB19-2ADE-4190-9E2F-92D322B4ACCC}" type="presParOf" srcId="{02A02B7E-AD8D-4045-A082-073B610A97BE}" destId="{44C18F74-9BE9-44C4-8835-802EC4AE999B}" srcOrd="0" destOrd="0" presId="urn:microsoft.com/office/officeart/2009/3/layout/HorizontalOrganizationChart"/>
    <dgm:cxn modelId="{3326453F-4EA8-4AE5-8089-D25170EC4E44}" type="presParOf" srcId="{44C18F74-9BE9-44C4-8835-802EC4AE999B}" destId="{0BEDD853-EC0E-4F02-8A00-45ACF992679D}" srcOrd="0" destOrd="0" presId="urn:microsoft.com/office/officeart/2009/3/layout/HorizontalOrganizationChart"/>
    <dgm:cxn modelId="{2BCC8966-D6E2-41EA-BEE9-87F6F5D6AF11}" type="presParOf" srcId="{44C18F74-9BE9-44C4-8835-802EC4AE999B}" destId="{930C58F1-2B35-4487-92F6-B13F7E12B382}" srcOrd="1" destOrd="0" presId="urn:microsoft.com/office/officeart/2009/3/layout/HorizontalOrganizationChart"/>
    <dgm:cxn modelId="{61C370FB-BDEE-4073-B6AC-F969C1CB98AA}" type="presParOf" srcId="{02A02B7E-AD8D-4045-A082-073B610A97BE}" destId="{4078293C-6339-4A19-8508-71A71EBD5821}" srcOrd="1" destOrd="0" presId="urn:microsoft.com/office/officeart/2009/3/layout/HorizontalOrganizationChart"/>
    <dgm:cxn modelId="{4857F57F-1CF8-482F-8725-00D007D072EA}" type="presParOf" srcId="{02A02B7E-AD8D-4045-A082-073B610A97BE}" destId="{187A9791-4150-4BE7-BE5E-A9890D3C3F71}" srcOrd="2" destOrd="0" presId="urn:microsoft.com/office/officeart/2009/3/layout/HorizontalOrganizationChart"/>
    <dgm:cxn modelId="{75A9C153-57ED-42B3-8D46-DBBD44107BA1}" type="presParOf" srcId="{5B6A35BB-0EC4-44B5-A7EB-82FA8496DB36}" destId="{EDC790FB-A121-42BF-83E7-C0EB04FCE922}" srcOrd="2" destOrd="0" presId="urn:microsoft.com/office/officeart/2009/3/layout/HorizontalOrganizationChart"/>
    <dgm:cxn modelId="{FB784ED2-02A3-4EA8-AAF0-EB0FADB2E6FB}" type="presParOf" srcId="{C5A44207-ED56-4ADE-AAB8-54496B1B6C87}" destId="{427B6CD7-59F0-46CF-B8E0-AD1FEBA54006}" srcOrd="2" destOrd="0" presId="urn:microsoft.com/office/officeart/2009/3/layout/HorizontalOrganizationChart"/>
    <dgm:cxn modelId="{0DC72F7E-94EC-4A16-86F6-96173C506455}" type="presParOf" srcId="{C5A44207-ED56-4ADE-AAB8-54496B1B6C87}" destId="{086FE0F5-B5DC-43EA-989D-335EB9BFE727}" srcOrd="3" destOrd="0" presId="urn:microsoft.com/office/officeart/2009/3/layout/HorizontalOrganizationChart"/>
    <dgm:cxn modelId="{32C6AA02-9E35-4843-BD18-9697B756FD29}" type="presParOf" srcId="{086FE0F5-B5DC-43EA-989D-335EB9BFE727}" destId="{ACE20C99-D64A-4F77-9386-98C4AC78FB74}" srcOrd="0" destOrd="0" presId="urn:microsoft.com/office/officeart/2009/3/layout/HorizontalOrganizationChart"/>
    <dgm:cxn modelId="{294B2CAA-A59A-486B-9215-1C7F3993AE07}" type="presParOf" srcId="{ACE20C99-D64A-4F77-9386-98C4AC78FB74}" destId="{8D81CCC7-D3A4-4428-99E1-A1640A94A22E}" srcOrd="0" destOrd="0" presId="urn:microsoft.com/office/officeart/2009/3/layout/HorizontalOrganizationChart"/>
    <dgm:cxn modelId="{5AA1045F-BC82-47E3-BEAB-715F28EC2FE1}" type="presParOf" srcId="{ACE20C99-D64A-4F77-9386-98C4AC78FB74}" destId="{5AB8C8BD-8038-46CD-8073-1280A69BB4B7}" srcOrd="1" destOrd="0" presId="urn:microsoft.com/office/officeart/2009/3/layout/HorizontalOrganizationChart"/>
    <dgm:cxn modelId="{E43FFCCD-3C9B-4ACB-848D-E66557417F1D}" type="presParOf" srcId="{086FE0F5-B5DC-43EA-989D-335EB9BFE727}" destId="{49793354-28A9-494D-8513-A8DA65D5E935}" srcOrd="1" destOrd="0" presId="urn:microsoft.com/office/officeart/2009/3/layout/HorizontalOrganizationChart"/>
    <dgm:cxn modelId="{4B833A12-6168-4477-B184-8D09C5F007CE}" type="presParOf" srcId="{49793354-28A9-494D-8513-A8DA65D5E935}" destId="{E86A1F89-5EFA-4963-BEDB-E002298E83BD}" srcOrd="0" destOrd="0" presId="urn:microsoft.com/office/officeart/2009/3/layout/HorizontalOrganizationChart"/>
    <dgm:cxn modelId="{0D500AC7-AFD7-4B2E-8EAF-1B4DA31E9172}" type="presParOf" srcId="{49793354-28A9-494D-8513-A8DA65D5E935}" destId="{D9A7DCF9-B213-438F-AFAD-22F82194554D}" srcOrd="1" destOrd="0" presId="urn:microsoft.com/office/officeart/2009/3/layout/HorizontalOrganizationChart"/>
    <dgm:cxn modelId="{B43CC524-B794-40D2-8619-25AE383506AE}" type="presParOf" srcId="{D9A7DCF9-B213-438F-AFAD-22F82194554D}" destId="{BB7122B7-F19B-4E37-B40D-F8291BF566EB}" srcOrd="0" destOrd="0" presId="urn:microsoft.com/office/officeart/2009/3/layout/HorizontalOrganizationChart"/>
    <dgm:cxn modelId="{A1F1A6EE-9935-4234-A441-485AEFB37EA5}" type="presParOf" srcId="{BB7122B7-F19B-4E37-B40D-F8291BF566EB}" destId="{367EFA81-17DB-42A2-813B-B16045765114}" srcOrd="0" destOrd="0" presId="urn:microsoft.com/office/officeart/2009/3/layout/HorizontalOrganizationChart"/>
    <dgm:cxn modelId="{A8A0C665-D559-4E9E-AF67-71BF3BBBA6B9}" type="presParOf" srcId="{BB7122B7-F19B-4E37-B40D-F8291BF566EB}" destId="{0EE74446-1BF6-4531-BEC3-BA0E98654018}" srcOrd="1" destOrd="0" presId="urn:microsoft.com/office/officeart/2009/3/layout/HorizontalOrganizationChart"/>
    <dgm:cxn modelId="{5F585E64-DEB6-427B-B253-09074FB429F0}" type="presParOf" srcId="{D9A7DCF9-B213-438F-AFAD-22F82194554D}" destId="{CDBB36A9-36FB-4643-9EDC-90BB8142A6B5}" srcOrd="1" destOrd="0" presId="urn:microsoft.com/office/officeart/2009/3/layout/HorizontalOrganizationChart"/>
    <dgm:cxn modelId="{0B49E10C-93D1-4F95-8AC8-CAA6F4B98788}" type="presParOf" srcId="{D9A7DCF9-B213-438F-AFAD-22F82194554D}" destId="{40B53BB3-9923-4621-8272-EB8157B753B3}" srcOrd="2" destOrd="0" presId="urn:microsoft.com/office/officeart/2009/3/layout/HorizontalOrganizationChart"/>
    <dgm:cxn modelId="{36FF39DF-191C-4896-A3EF-6264EEAC9E87}" type="presParOf" srcId="{086FE0F5-B5DC-43EA-989D-335EB9BFE727}" destId="{5536057B-01E7-4A85-8819-168B3DA3B822}" srcOrd="2" destOrd="0" presId="urn:microsoft.com/office/officeart/2009/3/layout/HorizontalOrganizationChart"/>
    <dgm:cxn modelId="{9A4C95DA-97BF-49C7-897B-C217FD42B788}" type="presParOf" srcId="{8665CBD3-A6E7-49A4-8DCA-C6B3DE6A2C58}" destId="{1D8CD431-2906-4F3B-93C7-B9C2BA5FB058}" srcOrd="2" destOrd="0" presId="urn:microsoft.com/office/officeart/2009/3/layout/HorizontalOrganizationChart"/>
    <dgm:cxn modelId="{7AF57193-472C-4623-915C-8581BED3016B}" type="presParOf" srcId="{B17C8A6B-8266-47A7-B0A2-43493828AE8E}" destId="{795F6E05-7918-4DEE-8B6A-968407E0519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A1F89-5EFA-4963-BEDB-E002298E83BD}">
      <dsp:nvSpPr>
        <dsp:cNvPr id="0" name=""/>
        <dsp:cNvSpPr/>
      </dsp:nvSpPr>
      <dsp:spPr>
        <a:xfrm>
          <a:off x="5450116" y="3607105"/>
          <a:ext cx="494690" cy="91440"/>
        </a:xfrm>
        <a:custGeom>
          <a:avLst/>
          <a:gdLst/>
          <a:ahLst/>
          <a:cxnLst/>
          <a:rect l="0" t="0" r="0" b="0"/>
          <a:pathLst>
            <a:path>
              <a:moveTo>
                <a:pt x="0" y="45720"/>
              </a:moveTo>
              <a:lnTo>
                <a:pt x="49469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7B6CD7-59F0-46CF-B8E0-AD1FEBA54006}">
      <dsp:nvSpPr>
        <dsp:cNvPr id="0" name=""/>
        <dsp:cNvSpPr/>
      </dsp:nvSpPr>
      <dsp:spPr>
        <a:xfrm>
          <a:off x="3058237" y="3071151"/>
          <a:ext cx="494690" cy="581673"/>
        </a:xfrm>
        <a:custGeom>
          <a:avLst/>
          <a:gdLst/>
          <a:ahLst/>
          <a:cxnLst/>
          <a:rect l="0" t="0" r="0" b="0"/>
          <a:pathLst>
            <a:path>
              <a:moveTo>
                <a:pt x="0" y="0"/>
              </a:moveTo>
              <a:lnTo>
                <a:pt x="247345" y="0"/>
              </a:lnTo>
              <a:lnTo>
                <a:pt x="247345" y="581673"/>
              </a:lnTo>
              <a:lnTo>
                <a:pt x="494690" y="58167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A6FC3B-105E-41C7-B1FB-4D7C08E8833A}">
      <dsp:nvSpPr>
        <dsp:cNvPr id="0" name=""/>
        <dsp:cNvSpPr/>
      </dsp:nvSpPr>
      <dsp:spPr>
        <a:xfrm>
          <a:off x="5425209" y="2490990"/>
          <a:ext cx="494690" cy="91440"/>
        </a:xfrm>
        <a:custGeom>
          <a:avLst/>
          <a:gdLst/>
          <a:ahLst/>
          <a:cxnLst/>
          <a:rect l="0" t="0" r="0" b="0"/>
          <a:pathLst>
            <a:path>
              <a:moveTo>
                <a:pt x="0" y="45720"/>
              </a:moveTo>
              <a:lnTo>
                <a:pt x="49469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89B687-608F-45A4-B829-2652CAAAF105}">
      <dsp:nvSpPr>
        <dsp:cNvPr id="0" name=""/>
        <dsp:cNvSpPr/>
      </dsp:nvSpPr>
      <dsp:spPr>
        <a:xfrm>
          <a:off x="3058237" y="2536710"/>
          <a:ext cx="494690" cy="534440"/>
        </a:xfrm>
        <a:custGeom>
          <a:avLst/>
          <a:gdLst/>
          <a:ahLst/>
          <a:cxnLst/>
          <a:rect l="0" t="0" r="0" b="0"/>
          <a:pathLst>
            <a:path>
              <a:moveTo>
                <a:pt x="0" y="534440"/>
              </a:moveTo>
              <a:lnTo>
                <a:pt x="247345" y="534440"/>
              </a:lnTo>
              <a:lnTo>
                <a:pt x="247345" y="0"/>
              </a:lnTo>
              <a:lnTo>
                <a:pt x="49469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CA6435-BA10-4499-8E51-CDD28293AA1D}">
      <dsp:nvSpPr>
        <dsp:cNvPr id="0" name=""/>
        <dsp:cNvSpPr/>
      </dsp:nvSpPr>
      <dsp:spPr>
        <a:xfrm>
          <a:off x="1370254" y="2233230"/>
          <a:ext cx="494690" cy="837921"/>
        </a:xfrm>
        <a:custGeom>
          <a:avLst/>
          <a:gdLst/>
          <a:ahLst/>
          <a:cxnLst/>
          <a:rect l="0" t="0" r="0" b="0"/>
          <a:pathLst>
            <a:path>
              <a:moveTo>
                <a:pt x="0" y="0"/>
              </a:moveTo>
              <a:lnTo>
                <a:pt x="247345" y="0"/>
              </a:lnTo>
              <a:lnTo>
                <a:pt x="247345" y="837921"/>
              </a:lnTo>
              <a:lnTo>
                <a:pt x="494690" y="8379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7549F8-DCA4-4C6A-A5D5-441E6FFEF778}">
      <dsp:nvSpPr>
        <dsp:cNvPr id="0" name=""/>
        <dsp:cNvSpPr/>
      </dsp:nvSpPr>
      <dsp:spPr>
        <a:xfrm>
          <a:off x="3049877" y="1380172"/>
          <a:ext cx="494690" cy="91440"/>
        </a:xfrm>
        <a:custGeom>
          <a:avLst/>
          <a:gdLst/>
          <a:ahLst/>
          <a:cxnLst/>
          <a:rect l="0" t="0" r="0" b="0"/>
          <a:pathLst>
            <a:path>
              <a:moveTo>
                <a:pt x="0" y="45720"/>
              </a:moveTo>
              <a:lnTo>
                <a:pt x="49469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A9BB5E-2DC1-4003-9AF6-93999476987B}">
      <dsp:nvSpPr>
        <dsp:cNvPr id="0" name=""/>
        <dsp:cNvSpPr/>
      </dsp:nvSpPr>
      <dsp:spPr>
        <a:xfrm>
          <a:off x="1370254" y="1425892"/>
          <a:ext cx="494690" cy="807337"/>
        </a:xfrm>
        <a:custGeom>
          <a:avLst/>
          <a:gdLst/>
          <a:ahLst/>
          <a:cxnLst/>
          <a:rect l="0" t="0" r="0" b="0"/>
          <a:pathLst>
            <a:path>
              <a:moveTo>
                <a:pt x="0" y="807337"/>
              </a:moveTo>
              <a:lnTo>
                <a:pt x="247345" y="807337"/>
              </a:lnTo>
              <a:lnTo>
                <a:pt x="247345" y="0"/>
              </a:lnTo>
              <a:lnTo>
                <a:pt x="49469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F4DBD3-C605-4F96-9C14-BB6EA90043B1}">
      <dsp:nvSpPr>
        <dsp:cNvPr id="0" name=""/>
        <dsp:cNvSpPr/>
      </dsp:nvSpPr>
      <dsp:spPr>
        <a:xfrm>
          <a:off x="2879" y="1647058"/>
          <a:ext cx="1367374" cy="11723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take out a mortgage to borrow money; the house is the collateral.</a:t>
          </a:r>
        </a:p>
      </dsp:txBody>
      <dsp:txXfrm>
        <a:off x="2879" y="1647058"/>
        <a:ext cx="1367374" cy="1172342"/>
      </dsp:txXfrm>
    </dsp:sp>
    <dsp:sp modelId="{FDF7FA48-5903-4013-9235-A66433F67F71}">
      <dsp:nvSpPr>
        <dsp:cNvPr id="0" name=""/>
        <dsp:cNvSpPr/>
      </dsp:nvSpPr>
      <dsp:spPr>
        <a:xfrm>
          <a:off x="1864944" y="895924"/>
          <a:ext cx="1184932" cy="1059936"/>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pay back the mortgage in full.</a:t>
          </a:r>
        </a:p>
      </dsp:txBody>
      <dsp:txXfrm>
        <a:off x="1864944" y="895924"/>
        <a:ext cx="1184932" cy="1059936"/>
      </dsp:txXfrm>
    </dsp:sp>
    <dsp:sp modelId="{9E7AABAB-FBC6-449B-B314-5E81850ACC78}">
      <dsp:nvSpPr>
        <dsp:cNvPr id="0" name=""/>
        <dsp:cNvSpPr/>
      </dsp:nvSpPr>
      <dsp:spPr>
        <a:xfrm>
          <a:off x="3544568" y="1048690"/>
          <a:ext cx="1882100" cy="75440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own the house. Congratulations!</a:t>
          </a:r>
        </a:p>
      </dsp:txBody>
      <dsp:txXfrm>
        <a:off x="3544568" y="1048690"/>
        <a:ext cx="1882100" cy="754403"/>
      </dsp:txXfrm>
    </dsp:sp>
    <dsp:sp modelId="{1BA9168C-0DC2-4CC9-8317-AF52DD647FA1}">
      <dsp:nvSpPr>
        <dsp:cNvPr id="0" name=""/>
        <dsp:cNvSpPr/>
      </dsp:nvSpPr>
      <dsp:spPr>
        <a:xfrm>
          <a:off x="1864944" y="2571766"/>
          <a:ext cx="1193292" cy="99876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fail to pay back the mortgage in full.</a:t>
          </a:r>
        </a:p>
      </dsp:txBody>
      <dsp:txXfrm>
        <a:off x="1864944" y="2571766"/>
        <a:ext cx="1193292" cy="998769"/>
      </dsp:txXfrm>
    </dsp:sp>
    <dsp:sp modelId="{616A782B-CD0A-4C85-8165-CAB3DB32F3D4}">
      <dsp:nvSpPr>
        <dsp:cNvPr id="0" name=""/>
        <dsp:cNvSpPr/>
      </dsp:nvSpPr>
      <dsp:spPr>
        <a:xfrm>
          <a:off x="3552928" y="2112275"/>
          <a:ext cx="1872280" cy="84886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a:t>The lender owns the house and has the right to sell it to recover the unpaid part of the loan.</a:t>
          </a:r>
          <a:endParaRPr lang="en-US" sz="1400" kern="1200" dirty="0"/>
        </a:p>
      </dsp:txBody>
      <dsp:txXfrm>
        <a:off x="3552928" y="2112275"/>
        <a:ext cx="1872280" cy="848869"/>
      </dsp:txXfrm>
    </dsp:sp>
    <dsp:sp modelId="{0BEDD853-EC0E-4F02-8A00-45ACF992679D}">
      <dsp:nvSpPr>
        <dsp:cNvPr id="0" name=""/>
        <dsp:cNvSpPr/>
      </dsp:nvSpPr>
      <dsp:spPr>
        <a:xfrm>
          <a:off x="5919900" y="2134029"/>
          <a:ext cx="2078220" cy="80536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In this type of sale the lender usually loses money. </a:t>
          </a:r>
        </a:p>
      </dsp:txBody>
      <dsp:txXfrm>
        <a:off x="5919900" y="2134029"/>
        <a:ext cx="2078220" cy="805363"/>
      </dsp:txXfrm>
    </dsp:sp>
    <dsp:sp modelId="{8D81CCC7-D3A4-4428-99E1-A1640A94A22E}">
      <dsp:nvSpPr>
        <dsp:cNvPr id="0" name=""/>
        <dsp:cNvSpPr/>
      </dsp:nvSpPr>
      <dsp:spPr>
        <a:xfrm>
          <a:off x="3552928" y="3275623"/>
          <a:ext cx="1897188" cy="75440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must move out of the house.</a:t>
          </a:r>
        </a:p>
      </dsp:txBody>
      <dsp:txXfrm>
        <a:off x="3552928" y="3275623"/>
        <a:ext cx="1897188" cy="754403"/>
      </dsp:txXfrm>
    </dsp:sp>
    <dsp:sp modelId="{367EFA81-17DB-42A2-813B-B16045765114}">
      <dsp:nvSpPr>
        <dsp:cNvPr id="0" name=""/>
        <dsp:cNvSpPr/>
      </dsp:nvSpPr>
      <dsp:spPr>
        <a:xfrm>
          <a:off x="5944807" y="3248574"/>
          <a:ext cx="2015914" cy="80850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You lose the money already paid to the lender.</a:t>
          </a:r>
        </a:p>
      </dsp:txBody>
      <dsp:txXfrm>
        <a:off x="5944807" y="3248574"/>
        <a:ext cx="2015914" cy="80850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603998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2777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865353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21402425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8941959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2335702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591845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075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017617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3381194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1155634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A6F78-E8AE-7C48-9C5B-78EB51D3129D}" type="datetimeFigureOut">
              <a:rPr lang="en-US" smtClean="0"/>
              <a:t>8/9/2021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F6F-457D-4642-8B40-9652D1866793}" type="slidenum">
              <a:rPr lang="en-US" smtClean="0"/>
              <a:t>‹#›</a:t>
            </a:fld>
            <a:endParaRPr lang="en-US" dirty="0"/>
          </a:p>
        </p:txBody>
      </p:sp>
    </p:spTree>
    <p:extLst>
      <p:ext uri="{BB962C8B-B14F-4D97-AF65-F5344CB8AC3E}">
        <p14:creationId xmlns:p14="http://schemas.microsoft.com/office/powerpoint/2010/main" val="373203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1828800"/>
            <a:ext cx="5943600" cy="1447800"/>
          </a:xfrm>
          <a:ln>
            <a:noFill/>
          </a:ln>
        </p:spPr>
        <p:txBody>
          <a:bodyPr>
            <a:noAutofit/>
          </a:bodyPr>
          <a:lstStyle/>
          <a:p>
            <a:r>
              <a:rPr lang="en-US" sz="3600" b="1" dirty="0">
                <a:solidFill>
                  <a:srgbClr val="43642A"/>
                </a:solidFill>
              </a:rPr>
              <a:t>Residential Redlining</a:t>
            </a:r>
            <a:endParaRPr lang="en-US" sz="3600" dirty="0">
              <a:solidFill>
                <a:srgbClr val="43642A"/>
              </a:solidFill>
            </a:endParaRPr>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5" name="TextBox 4"/>
          <p:cNvSpPr txBox="1"/>
          <p:nvPr/>
        </p:nvSpPr>
        <p:spPr>
          <a:xfrm>
            <a:off x="533400" y="6248400"/>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055120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1: How Does a Mortgage Work?</a:t>
            </a:r>
          </a:p>
        </p:txBody>
      </p:sp>
      <p:graphicFrame>
        <p:nvGraphicFramePr>
          <p:cNvPr id="4" name="Content Placeholder 3">
            <a:extLst>
              <a:ext uri="{FF2B5EF4-FFF2-40B4-BE49-F238E27FC236}">
                <a16:creationId xmlns:a16="http://schemas.microsoft.com/office/drawing/2014/main" id="{1772B1FE-1CA9-439A-B208-AFBF7346A895}"/>
              </a:ext>
            </a:extLst>
          </p:cNvPr>
          <p:cNvGraphicFramePr>
            <a:graphicFrameLocks noGrp="1"/>
          </p:cNvGraphicFramePr>
          <p:nvPr>
            <p:ph idx="1"/>
            <p:extLst>
              <p:ext uri="{D42A27DB-BD31-4B8C-83A1-F6EECF244321}">
                <p14:modId xmlns:p14="http://schemas.microsoft.com/office/powerpoint/2010/main" val="2414640190"/>
              </p:ext>
            </p:extLst>
          </p:nvPr>
        </p:nvGraphicFramePr>
        <p:xfrm>
          <a:off x="609600" y="1219200"/>
          <a:ext cx="8001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9869287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2: HOLC Neighborhood Grades</a:t>
            </a:r>
          </a:p>
        </p:txBody>
      </p:sp>
      <p:sp>
        <p:nvSpPr>
          <p:cNvPr id="3" name="Content Placeholder 2"/>
          <p:cNvSpPr>
            <a:spLocks noGrp="1"/>
          </p:cNvSpPr>
          <p:nvPr>
            <p:ph idx="1"/>
          </p:nvPr>
        </p:nvSpPr>
        <p:spPr>
          <a:xfrm>
            <a:off x="609600" y="1219201"/>
            <a:ext cx="8001000" cy="5121805"/>
          </a:xfrm>
        </p:spPr>
        <p:txBody>
          <a:bodyPr>
            <a:noAutofit/>
          </a:bodyPr>
          <a:lstStyle/>
          <a:p>
            <a:pPr lvl="0"/>
            <a:r>
              <a:rPr lang="en-US" sz="2400" b="1" dirty="0"/>
              <a:t>Grade A</a:t>
            </a:r>
            <a:r>
              <a:rPr lang="en-US" sz="2400" dirty="0"/>
              <a:t>: “Best” (shaded green), where properties were expected to increase or maintain a high appraised value. This grade represented the safest loans for lenders.</a:t>
            </a:r>
          </a:p>
          <a:p>
            <a:pPr lvl="0"/>
            <a:r>
              <a:rPr lang="en-US" sz="2400" b="1" dirty="0"/>
              <a:t>Grade B</a:t>
            </a:r>
            <a:r>
              <a:rPr lang="en-US" sz="2400" dirty="0"/>
              <a:t>: “Still desirable” (shaded blue), where properties were expected to maintain their appraised value. This grade represented an acceptable risk for lenders.</a:t>
            </a:r>
          </a:p>
          <a:p>
            <a:pPr lvl="0"/>
            <a:r>
              <a:rPr lang="en-US" sz="2400" b="1" dirty="0"/>
              <a:t>Grade C</a:t>
            </a:r>
            <a:r>
              <a:rPr lang="en-US" sz="2400" dirty="0"/>
              <a:t>: “Declining” (shaded yellow), where properties were expected to lose their appraised value. This grade represented an elevated risk for lenders.</a:t>
            </a:r>
          </a:p>
          <a:p>
            <a:pPr lvl="0"/>
            <a:r>
              <a:rPr lang="en-US" sz="2400" b="1" dirty="0"/>
              <a:t>Grade D</a:t>
            </a:r>
            <a:r>
              <a:rPr lang="en-US" sz="2400" dirty="0"/>
              <a:t>:  “Hazardous” (shaded red), where properties were old or close to unattractive or unhealthy industrial areas, therefore having minimal value. This grade represented a dangerous risk for lenders.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40503848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659040"/>
          </a:xfrm>
        </p:spPr>
        <p:txBody>
          <a:bodyPr>
            <a:normAutofit/>
          </a:bodyPr>
          <a:lstStyle/>
          <a:p>
            <a:r>
              <a:rPr lang="en-US" sz="3200" b="1" dirty="0">
                <a:solidFill>
                  <a:srgbClr val="43642A"/>
                </a:solidFill>
              </a:rPr>
              <a:t>Visual 3: Shares of African Americans </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
        <p:nvSpPr>
          <p:cNvPr id="9" name="TextBox 8">
            <a:extLst>
              <a:ext uri="{FF2B5EF4-FFF2-40B4-BE49-F238E27FC236}">
                <a16:creationId xmlns:a16="http://schemas.microsoft.com/office/drawing/2014/main" id="{0ABB79DE-B547-4435-AE53-50EBF92CC0C4}"/>
              </a:ext>
            </a:extLst>
          </p:cNvPr>
          <p:cNvSpPr txBox="1"/>
          <p:nvPr/>
        </p:nvSpPr>
        <p:spPr>
          <a:xfrm>
            <a:off x="609600" y="1092022"/>
            <a:ext cx="8153400" cy="461665"/>
          </a:xfrm>
          <a:prstGeom prst="rect">
            <a:avLst/>
          </a:prstGeom>
          <a:noFill/>
        </p:spPr>
        <p:txBody>
          <a:bodyPr wrap="square" rtlCol="0">
            <a:spAutoFit/>
          </a:bodyPr>
          <a:lstStyle/>
          <a:p>
            <a:r>
              <a:rPr lang="en-US" sz="2400" b="1" dirty="0"/>
              <a:t>Shares of African Americans in HOLC Neighborhoods</a:t>
            </a:r>
          </a:p>
        </p:txBody>
      </p:sp>
      <p:sp>
        <p:nvSpPr>
          <p:cNvPr id="3" name="TextBox 2">
            <a:extLst>
              <a:ext uri="{FF2B5EF4-FFF2-40B4-BE49-F238E27FC236}">
                <a16:creationId xmlns:a16="http://schemas.microsoft.com/office/drawing/2014/main" id="{710D2522-929E-41AF-89A6-2FE64DAA88DE}"/>
              </a:ext>
            </a:extLst>
          </p:cNvPr>
          <p:cNvSpPr txBox="1"/>
          <p:nvPr/>
        </p:nvSpPr>
        <p:spPr>
          <a:xfrm>
            <a:off x="519112" y="5758933"/>
            <a:ext cx="8391525" cy="369332"/>
          </a:xfrm>
          <a:prstGeom prst="rect">
            <a:avLst/>
          </a:prstGeom>
          <a:noFill/>
        </p:spPr>
        <p:txBody>
          <a:bodyPr wrap="square" rtlCol="0">
            <a:spAutoFit/>
          </a:bodyPr>
          <a:lstStyle/>
          <a:p>
            <a:r>
              <a:rPr lang="en-US" dirty="0"/>
              <a:t>SOURCE: Aaronson, Hartley, and </a:t>
            </a:r>
            <a:r>
              <a:rPr lang="en-US" dirty="0" err="1"/>
              <a:t>Mazumder</a:t>
            </a:r>
            <a:r>
              <a:rPr lang="en-US" dirty="0"/>
              <a:t> via FRED</a:t>
            </a:r>
            <a:r>
              <a:rPr lang="en-US" baseline="30000" dirty="0"/>
              <a:t>®</a:t>
            </a:r>
            <a:r>
              <a:rPr lang="en-US" dirty="0"/>
              <a:t>, Federal Reserve Bank of St. Louis</a:t>
            </a:r>
          </a:p>
        </p:txBody>
      </p:sp>
      <p:pic>
        <p:nvPicPr>
          <p:cNvPr id="5" name="Picture 4" descr="Chart, line chart&#10;&#10;Description automatically generated">
            <a:extLst>
              <a:ext uri="{FF2B5EF4-FFF2-40B4-BE49-F238E27FC236}">
                <a16:creationId xmlns:a16="http://schemas.microsoft.com/office/drawing/2014/main" id="{A67494D1-670D-4F89-BBF1-783AF1ECC6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67527"/>
            <a:ext cx="9144000" cy="3522945"/>
          </a:xfrm>
          <a:prstGeom prst="rect">
            <a:avLst/>
          </a:prstGeom>
        </p:spPr>
      </p:pic>
    </p:spTree>
    <p:extLst>
      <p:ext uri="{BB962C8B-B14F-4D97-AF65-F5344CB8AC3E}">
        <p14:creationId xmlns:p14="http://schemas.microsoft.com/office/powerpoint/2010/main" val="18019960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659040"/>
          </a:xfrm>
        </p:spPr>
        <p:txBody>
          <a:bodyPr>
            <a:normAutofit/>
          </a:bodyPr>
          <a:lstStyle/>
          <a:p>
            <a:r>
              <a:rPr lang="en-US" sz="3200" b="1" dirty="0">
                <a:solidFill>
                  <a:srgbClr val="43642A"/>
                </a:solidFill>
              </a:rPr>
              <a:t>Visual 4: Homeownership Rates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
        <p:nvSpPr>
          <p:cNvPr id="9" name="TextBox 8">
            <a:extLst>
              <a:ext uri="{FF2B5EF4-FFF2-40B4-BE49-F238E27FC236}">
                <a16:creationId xmlns:a16="http://schemas.microsoft.com/office/drawing/2014/main" id="{0ABB79DE-B547-4435-AE53-50EBF92CC0C4}"/>
              </a:ext>
            </a:extLst>
          </p:cNvPr>
          <p:cNvSpPr txBox="1"/>
          <p:nvPr/>
        </p:nvSpPr>
        <p:spPr>
          <a:xfrm>
            <a:off x="609600" y="1092022"/>
            <a:ext cx="8153400" cy="461665"/>
          </a:xfrm>
          <a:prstGeom prst="rect">
            <a:avLst/>
          </a:prstGeom>
          <a:noFill/>
        </p:spPr>
        <p:txBody>
          <a:bodyPr wrap="square" rtlCol="0">
            <a:spAutoFit/>
          </a:bodyPr>
          <a:lstStyle/>
          <a:p>
            <a:r>
              <a:rPr lang="en-US" sz="2400" b="1" dirty="0"/>
              <a:t>Homeownership Rates by Race and Ethnic Group</a:t>
            </a:r>
          </a:p>
        </p:txBody>
      </p:sp>
      <p:sp>
        <p:nvSpPr>
          <p:cNvPr id="3" name="TextBox 2">
            <a:extLst>
              <a:ext uri="{FF2B5EF4-FFF2-40B4-BE49-F238E27FC236}">
                <a16:creationId xmlns:a16="http://schemas.microsoft.com/office/drawing/2014/main" id="{710D2522-929E-41AF-89A6-2FE64DAA88DE}"/>
              </a:ext>
            </a:extLst>
          </p:cNvPr>
          <p:cNvSpPr txBox="1"/>
          <p:nvPr/>
        </p:nvSpPr>
        <p:spPr>
          <a:xfrm>
            <a:off x="1097756" y="5765978"/>
            <a:ext cx="6948488" cy="369332"/>
          </a:xfrm>
          <a:prstGeom prst="rect">
            <a:avLst/>
          </a:prstGeom>
          <a:noFill/>
        </p:spPr>
        <p:txBody>
          <a:bodyPr wrap="square" rtlCol="0">
            <a:spAutoFit/>
          </a:bodyPr>
          <a:lstStyle/>
          <a:p>
            <a:r>
              <a:rPr lang="en-US" dirty="0"/>
              <a:t>SOURCE: U.S. Census Bureau via FRED</a:t>
            </a:r>
            <a:r>
              <a:rPr lang="en-US" baseline="30000" dirty="0"/>
              <a:t>®</a:t>
            </a:r>
            <a:r>
              <a:rPr lang="en-US" dirty="0"/>
              <a:t>, Federal Reserve Bank of St. Louis</a:t>
            </a:r>
          </a:p>
        </p:txBody>
      </p:sp>
      <p:pic>
        <p:nvPicPr>
          <p:cNvPr id="7" name="Picture 6" descr="Chart, line chart&#10;&#10;Description automatically generated">
            <a:extLst>
              <a:ext uri="{FF2B5EF4-FFF2-40B4-BE49-F238E27FC236}">
                <a16:creationId xmlns:a16="http://schemas.microsoft.com/office/drawing/2014/main" id="{6604B0A1-FF81-4C67-98B3-21721B683C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67527"/>
            <a:ext cx="9144000" cy="3522945"/>
          </a:xfrm>
          <a:prstGeom prst="rect">
            <a:avLst/>
          </a:prstGeom>
        </p:spPr>
      </p:pic>
    </p:spTree>
    <p:extLst>
      <p:ext uri="{BB962C8B-B14F-4D97-AF65-F5344CB8AC3E}">
        <p14:creationId xmlns:p14="http://schemas.microsoft.com/office/powerpoint/2010/main" val="363387925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UZD6JJ247QYQ-3005-5</_dlc_DocId>
    <_dlc_DocIdUrl xmlns="d18b261a-0edf-433c-ade6-b4c5a8c9ad88">
      <Url>https://fedsharesites.frb.org/dist/8H/ST%20LOUIS/Research/econed/_layouts/DocIdRedir.aspx?ID=UZD6JJ247QYQ-3005-5</Url>
      <Description>UZD6JJ247QYQ-3005-5</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111F8A30916E4A92B7DAF60BF0189C" ma:contentTypeVersion="4" ma:contentTypeDescription="Create a new document." ma:contentTypeScope="" ma:versionID="5f5a2b47f0c9c54269e3262eec87ba2a">
  <xsd:schema xmlns:xsd="http://www.w3.org/2001/XMLSchema" xmlns:xs="http://www.w3.org/2001/XMLSchema" xmlns:p="http://schemas.microsoft.com/office/2006/metadata/properties" xmlns:ns2="d18b261a-0edf-433c-ade6-b4c5a8c9ad88" targetNamespace="http://schemas.microsoft.com/office/2006/metadata/properties" ma:root="true" ma:fieldsID="038577eaa58192ab05f910e314a40bef"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10002</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2</Type>
    <SequenceNumber>50000</SequenceNumber>
    <Url/>
    <Assembly>Nintex.Workflow, Version=1.0.0.0, Culture=neutral, PublicKeyToken=913f6bae0ca5ae12</Assembly>
    <Class>Nintex.Workflow.ConditionalWorkflowStartReceiver</Class>
    <Data>635743247433258077</Data>
    <Filter/>
  </Receiver>
</spe:Receivers>
</file>

<file path=customXml/itemProps1.xml><?xml version="1.0" encoding="utf-8"?>
<ds:datastoreItem xmlns:ds="http://schemas.openxmlformats.org/officeDocument/2006/customXml" ds:itemID="{4BF8BD2D-9174-40A8-945F-45ADD4FBA775}">
  <ds:schemaRefs>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www.w3.org/XML/1998/namespace"/>
    <ds:schemaRef ds:uri="http://schemas.microsoft.com/office/infopath/2007/PartnerControls"/>
    <ds:schemaRef ds:uri="d18b261a-0edf-433c-ade6-b4c5a8c9ad88"/>
    <ds:schemaRef ds:uri="http://schemas.microsoft.com/office/2006/metadata/properties"/>
  </ds:schemaRefs>
</ds:datastoreItem>
</file>

<file path=customXml/itemProps2.xml><?xml version="1.0" encoding="utf-8"?>
<ds:datastoreItem xmlns:ds="http://schemas.openxmlformats.org/officeDocument/2006/customXml" ds:itemID="{C0A105E8-BE96-4A60-AD4E-39404808E84F}">
  <ds:schemaRefs>
    <ds:schemaRef ds:uri="http://schemas.microsoft.com/sharepoint/v3/contenttype/forms"/>
  </ds:schemaRefs>
</ds:datastoreItem>
</file>

<file path=customXml/itemProps3.xml><?xml version="1.0" encoding="utf-8"?>
<ds:datastoreItem xmlns:ds="http://schemas.openxmlformats.org/officeDocument/2006/customXml" ds:itemID="{7C32548C-E12F-46E2-BB4D-97F4DB9E3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43F6704-9AEB-4C2C-B317-B19DD3E7FB0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PPt Template No. 4 with Econ Lowdown logo</Template>
  <TotalTime>4831</TotalTime>
  <Words>532</Words>
  <Application>Microsoft Office PowerPoint</Application>
  <PresentationFormat>On-screen Show (4:3)</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1_Office Theme</vt:lpstr>
      <vt:lpstr>PowerPoint Presentation</vt:lpstr>
      <vt:lpstr>Visual 1: How Does a Mortgage Work?</vt:lpstr>
      <vt:lpstr>Visual 2: HOLC Neighborhood Grades</vt:lpstr>
      <vt:lpstr>Visual 3: Shares of African Americans </vt:lpstr>
      <vt:lpstr>Visual 4: Homeownership Rates</vt:lpstr>
    </vt:vector>
  </TitlesOfParts>
  <Company>Federal Reserve Bank of St. Louis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Bayles, Mark A</dc:creator>
  <cp:lastModifiedBy>Mendez-Carbajo, Diego</cp:lastModifiedBy>
  <cp:revision>154</cp:revision>
  <dcterms:created xsi:type="dcterms:W3CDTF">2016-06-29T17:15:29Z</dcterms:created>
  <dcterms:modified xsi:type="dcterms:W3CDTF">2021-08-09T21:49:08Z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0x010100C1111F8A30916E4A92B7DAF60BF0189C</vt:lpwstr>
  </property>
  <property fmtid="{D5CDD505-2E9C-101B-9397-08002B2CF9AE}" pid="3" name="_dlc_DocIdItemGuid">
    <vt:lpwstr>435a00ef-5860-49e0-ba64-caa634aaa4d1</vt:lpwstr>
  </property>
  <property fmtid="{D5CDD505-2E9C-101B-9397-08002B2CF9AE}" pid="4" name="TitusGUID">
    <vt:lpwstr>c5768748-ac5a-4c5f-808d-9d4f187e39f2</vt:lpwstr>
  </property>
</Properties>
</file>